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215fe8440b1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215fe8440b1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215fe8440b1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215fe8440b1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8" name="Google Shape;1218;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111c3728c19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111c3728c19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png"/><Relationship Id="rId11" Type="http://schemas.openxmlformats.org/officeDocument/2006/relationships/image" Target="../media/image2.png"/><Relationship Id="rId10" Type="http://schemas.openxmlformats.org/officeDocument/2006/relationships/image" Target="../media/image6.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5.png"/><Relationship Id="rId7" Type="http://schemas.openxmlformats.org/officeDocument/2006/relationships/hyperlink" Target="https://www.pinterest.com/slidesmania/" TargetMode="External"/><Relationship Id="rId8"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1" name="Shape 11"/>
        <p:cNvGrpSpPr/>
        <p:nvPr/>
      </p:nvGrpSpPr>
      <p:grpSpPr>
        <a:xfrm>
          <a:off x="0" y="0"/>
          <a:ext cx="0" cy="0"/>
          <a:chOff x="0" y="0"/>
          <a:chExt cx="0" cy="0"/>
        </a:xfrm>
      </p:grpSpPr>
      <p:sp>
        <p:nvSpPr>
          <p:cNvPr id="12" name="Google Shape;12;p2"/>
          <p:cNvSpPr/>
          <p:nvPr/>
        </p:nvSpPr>
        <p:spPr>
          <a:xfrm rot="-2247896">
            <a:off x="466124" y="3565222"/>
            <a:ext cx="1051226" cy="4293839"/>
          </a:xfrm>
          <a:custGeom>
            <a:rect b="b" l="l" r="r" t="t"/>
            <a:pathLst>
              <a:path extrusionOk="0" h="2123446" w="519866">
                <a:moveTo>
                  <a:pt x="0" y="2123446"/>
                </a:moveTo>
                <a:cubicBezTo>
                  <a:pt x="0" y="2123446"/>
                  <a:pt x="266424" y="2083794"/>
                  <a:pt x="381676" y="1832162"/>
                </a:cubicBezTo>
                <a:cubicBezTo>
                  <a:pt x="516979" y="1536744"/>
                  <a:pt x="322469" y="1444524"/>
                  <a:pt x="316144" y="1230125"/>
                </a:cubicBezTo>
                <a:cubicBezTo>
                  <a:pt x="309591" y="1008107"/>
                  <a:pt x="719080" y="664559"/>
                  <a:pt x="394773" y="299218"/>
                </a:cubicBezTo>
                <a:cubicBezTo>
                  <a:pt x="213522" y="95021"/>
                  <a:pt x="0" y="0"/>
                  <a:pt x="0" y="0"/>
                </a:cubicBezTo>
              </a:path>
            </a:pathLst>
          </a:custGeom>
          <a:noFill/>
          <a:ln cap="rnd" cmpd="sng" w="331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rot="-2247896">
            <a:off x="523513" y="4179579"/>
            <a:ext cx="589528" cy="3441846"/>
          </a:xfrm>
          <a:custGeom>
            <a:rect b="b" l="l" r="r" t="t"/>
            <a:pathLst>
              <a:path extrusionOk="0" h="1702107" w="291541">
                <a:moveTo>
                  <a:pt x="10706" y="1702108"/>
                </a:moveTo>
                <a:cubicBezTo>
                  <a:pt x="10706" y="1702108"/>
                  <a:pt x="204902" y="1570768"/>
                  <a:pt x="222580" y="1411595"/>
                </a:cubicBezTo>
                <a:cubicBezTo>
                  <a:pt x="242821" y="1229249"/>
                  <a:pt x="92878" y="1102042"/>
                  <a:pt x="76410" y="927059"/>
                </a:cubicBezTo>
                <a:cubicBezTo>
                  <a:pt x="62322" y="777411"/>
                  <a:pt x="291541" y="544554"/>
                  <a:pt x="291541" y="402098"/>
                </a:cubicBezTo>
                <a:cubicBezTo>
                  <a:pt x="291541" y="68780"/>
                  <a:pt x="0" y="0"/>
                  <a:pt x="0" y="0"/>
                </a:cubicBezTo>
              </a:path>
            </a:pathLst>
          </a:custGeom>
          <a:noFill/>
          <a:ln cap="rnd" cmpd="sng" w="331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rot="-2247896">
            <a:off x="376408" y="4720943"/>
            <a:ext cx="419810" cy="2723409"/>
          </a:xfrm>
          <a:custGeom>
            <a:rect b="b" l="l" r="r" t="t"/>
            <a:pathLst>
              <a:path extrusionOk="0" h="1346816" w="207610">
                <a:moveTo>
                  <a:pt x="54342" y="1346816"/>
                </a:moveTo>
                <a:cubicBezTo>
                  <a:pt x="54342" y="1346816"/>
                  <a:pt x="175557" y="1228430"/>
                  <a:pt x="173214" y="1109120"/>
                </a:cubicBezTo>
                <a:cubicBezTo>
                  <a:pt x="170423" y="966883"/>
                  <a:pt x="11499" y="916181"/>
                  <a:pt x="850" y="752970"/>
                </a:cubicBezTo>
                <a:cubicBezTo>
                  <a:pt x="-14809" y="513131"/>
                  <a:pt x="190921" y="402488"/>
                  <a:pt x="206942" y="229924"/>
                </a:cubicBezTo>
                <a:cubicBezTo>
                  <a:pt x="218791" y="102327"/>
                  <a:pt x="69087" y="0"/>
                  <a:pt x="69087" y="0"/>
                </a:cubicBezTo>
              </a:path>
            </a:pathLst>
          </a:custGeom>
          <a:noFill/>
          <a:ln cap="rnd" cmpd="sng" w="331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 name="Google Shape;15;p2"/>
          <p:cNvSpPr txBox="1"/>
          <p:nvPr>
            <p:ph idx="1" type="subTitle"/>
          </p:nvPr>
        </p:nvSpPr>
        <p:spPr>
          <a:xfrm>
            <a:off x="733350" y="5212900"/>
            <a:ext cx="10725300" cy="5865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16" name="Google Shape;16;p2"/>
          <p:cNvSpPr txBox="1"/>
          <p:nvPr>
            <p:ph type="title"/>
          </p:nvPr>
        </p:nvSpPr>
        <p:spPr>
          <a:xfrm>
            <a:off x="1411500" y="2165550"/>
            <a:ext cx="9369000" cy="2526900"/>
          </a:xfrm>
          <a:prstGeom prst="rect">
            <a:avLst/>
          </a:prstGeom>
        </p:spPr>
        <p:txBody>
          <a:bodyPr anchorCtr="0" anchor="ctr" bIns="121900" lIns="121900" spcFirstLastPara="1" rIns="121900" wrap="square" tIns="121900">
            <a:noAutofit/>
          </a:bodyPr>
          <a:lstStyle>
            <a:lvl1pPr indent="0" lvl="0" marL="0" marR="0" rtl="0" algn="ctr">
              <a:lnSpc>
                <a:spcPct val="80000"/>
              </a:lnSpc>
              <a:spcBef>
                <a:spcPts val="0"/>
              </a:spcBef>
              <a:spcAft>
                <a:spcPts val="0"/>
              </a:spcAft>
              <a:buClr>
                <a:schemeClr val="dk1"/>
              </a:buClr>
              <a:buSzPts val="9000"/>
              <a:buFont typeface="Aldrich"/>
              <a:buNone/>
              <a:defRPr sz="8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grpSp>
        <p:nvGrpSpPr>
          <p:cNvPr id="17" name="Google Shape;17;p2"/>
          <p:cNvGrpSpPr/>
          <p:nvPr/>
        </p:nvGrpSpPr>
        <p:grpSpPr>
          <a:xfrm>
            <a:off x="8234886" y="3956663"/>
            <a:ext cx="3957126" cy="2901339"/>
            <a:chOff x="7947586" y="3658763"/>
            <a:chExt cx="3957126" cy="2901339"/>
          </a:xfrm>
        </p:grpSpPr>
        <p:sp>
          <p:nvSpPr>
            <p:cNvPr id="18" name="Google Shape;18;p2"/>
            <p:cNvSpPr/>
            <p:nvPr/>
          </p:nvSpPr>
          <p:spPr>
            <a:xfrm>
              <a:off x="7947586" y="3658763"/>
              <a:ext cx="3957126" cy="2901339"/>
            </a:xfrm>
            <a:custGeom>
              <a:rect b="b" l="l" r="r" t="t"/>
              <a:pathLst>
                <a:path extrusionOk="0" h="1459793" w="1991007">
                  <a:moveTo>
                    <a:pt x="1749" y="1459794"/>
                  </a:moveTo>
                  <a:cubicBezTo>
                    <a:pt x="1749" y="1459794"/>
                    <a:pt x="-33274" y="1028511"/>
                    <a:pt x="210128" y="833772"/>
                  </a:cubicBezTo>
                  <a:cubicBezTo>
                    <a:pt x="664699" y="470070"/>
                    <a:pt x="1059805" y="825562"/>
                    <a:pt x="1255477" y="672286"/>
                  </a:cubicBezTo>
                  <a:cubicBezTo>
                    <a:pt x="1451140" y="519019"/>
                    <a:pt x="1350099" y="163003"/>
                    <a:pt x="1567069" y="57523"/>
                  </a:cubicBezTo>
                  <a:cubicBezTo>
                    <a:pt x="1822043" y="-66426"/>
                    <a:pt x="1985835" y="48522"/>
                    <a:pt x="1985835" y="48522"/>
                  </a:cubicBezTo>
                  <a:lnTo>
                    <a:pt x="1991007" y="1453269"/>
                  </a:lnTo>
                  <a:lnTo>
                    <a:pt x="1749" y="145979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2"/>
            <p:cNvSpPr/>
            <p:nvPr/>
          </p:nvSpPr>
          <p:spPr>
            <a:xfrm>
              <a:off x="8977979" y="4386434"/>
              <a:ext cx="2926363" cy="2173401"/>
            </a:xfrm>
            <a:custGeom>
              <a:rect b="b" l="l" r="r" t="t"/>
              <a:pathLst>
                <a:path extrusionOk="0" h="1093535" w="1472384">
                  <a:moveTo>
                    <a:pt x="3982" y="1093535"/>
                  </a:moveTo>
                  <a:cubicBezTo>
                    <a:pt x="3982" y="1093535"/>
                    <a:pt x="-32537" y="916980"/>
                    <a:pt x="115624" y="766294"/>
                  </a:cubicBezTo>
                  <a:cubicBezTo>
                    <a:pt x="358664" y="519101"/>
                    <a:pt x="809377" y="663758"/>
                    <a:pt x="1007050" y="591387"/>
                  </a:cubicBezTo>
                  <a:cubicBezTo>
                    <a:pt x="1234507" y="508110"/>
                    <a:pt x="1092956" y="145731"/>
                    <a:pt x="1234507" y="49576"/>
                  </a:cubicBezTo>
                  <a:cubicBezTo>
                    <a:pt x="1355836" y="-32844"/>
                    <a:pt x="1466879" y="12381"/>
                    <a:pt x="1466879" y="12381"/>
                  </a:cubicBezTo>
                  <a:lnTo>
                    <a:pt x="1472384" y="1089811"/>
                  </a:lnTo>
                  <a:lnTo>
                    <a:pt x="3982" y="109353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9658418" y="4962953"/>
              <a:ext cx="2245676" cy="1596670"/>
            </a:xfrm>
            <a:custGeom>
              <a:rect b="b" l="l" r="r" t="t"/>
              <a:pathLst>
                <a:path extrusionOk="0" h="803356" w="1129900">
                  <a:moveTo>
                    <a:pt x="3055" y="803356"/>
                  </a:moveTo>
                  <a:cubicBezTo>
                    <a:pt x="3055" y="803356"/>
                    <a:pt x="-24967" y="673654"/>
                    <a:pt x="88723" y="562955"/>
                  </a:cubicBezTo>
                  <a:cubicBezTo>
                    <a:pt x="275242" y="381361"/>
                    <a:pt x="627857" y="536551"/>
                    <a:pt x="779552" y="483383"/>
                  </a:cubicBezTo>
                  <a:cubicBezTo>
                    <a:pt x="954098" y="422204"/>
                    <a:pt x="838731" y="107060"/>
                    <a:pt x="947354" y="36422"/>
                  </a:cubicBezTo>
                  <a:cubicBezTo>
                    <a:pt x="1040461" y="-24128"/>
                    <a:pt x="1125681" y="9095"/>
                    <a:pt x="1125681" y="9095"/>
                  </a:cubicBezTo>
                  <a:lnTo>
                    <a:pt x="1129901" y="800623"/>
                  </a:lnTo>
                  <a:lnTo>
                    <a:pt x="3055" y="80335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10821111" y="5907637"/>
              <a:ext cx="1082565" cy="651640"/>
            </a:xfrm>
            <a:custGeom>
              <a:rect b="b" l="l" r="r" t="t"/>
              <a:pathLst>
                <a:path extrusionOk="0" h="327869" w="544687">
                  <a:moveTo>
                    <a:pt x="0" y="327870"/>
                  </a:moveTo>
                  <a:cubicBezTo>
                    <a:pt x="0" y="327870"/>
                    <a:pt x="6743" y="297885"/>
                    <a:pt x="61703" y="261785"/>
                  </a:cubicBezTo>
                  <a:cubicBezTo>
                    <a:pt x="151857" y="202549"/>
                    <a:pt x="319402" y="239401"/>
                    <a:pt x="392725" y="222066"/>
                  </a:cubicBezTo>
                  <a:cubicBezTo>
                    <a:pt x="477098" y="202111"/>
                    <a:pt x="543849" y="0"/>
                    <a:pt x="543849" y="0"/>
                  </a:cubicBezTo>
                  <a:lnTo>
                    <a:pt x="544687" y="326975"/>
                  </a:lnTo>
                  <a:lnTo>
                    <a:pt x="0" y="32787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2" name="Google Shape;22;p2"/>
          <p:cNvSpPr/>
          <p:nvPr/>
        </p:nvSpPr>
        <p:spPr>
          <a:xfrm>
            <a:off x="733352" y="797564"/>
            <a:ext cx="1528836" cy="1754991"/>
          </a:xfrm>
          <a:custGeom>
            <a:rect b="b" l="l" r="r" t="t"/>
            <a:pathLst>
              <a:path extrusionOk="0" h="825878" w="719452">
                <a:moveTo>
                  <a:pt x="545240" y="87482"/>
                </a:moveTo>
                <a:cubicBezTo>
                  <a:pt x="545240" y="87482"/>
                  <a:pt x="416196" y="67489"/>
                  <a:pt x="316859" y="199601"/>
                </a:cubicBezTo>
                <a:cubicBezTo>
                  <a:pt x="262919" y="271353"/>
                  <a:pt x="224134" y="495028"/>
                  <a:pt x="379524" y="572181"/>
                </a:cubicBezTo>
                <a:cubicBezTo>
                  <a:pt x="566319" y="664926"/>
                  <a:pt x="719452" y="558141"/>
                  <a:pt x="719452" y="558141"/>
                </a:cubicBezTo>
                <a:cubicBezTo>
                  <a:pt x="719452" y="558141"/>
                  <a:pt x="682305" y="688767"/>
                  <a:pt x="581521" y="770177"/>
                </a:cubicBezTo>
                <a:cubicBezTo>
                  <a:pt x="480737" y="851597"/>
                  <a:pt x="177385" y="879619"/>
                  <a:pt x="52779" y="598051"/>
                </a:cubicBezTo>
                <a:cubicBezTo>
                  <a:pt x="-42671" y="382376"/>
                  <a:pt x="-17925" y="141470"/>
                  <a:pt x="203760" y="40276"/>
                </a:cubicBezTo>
                <a:cubicBezTo>
                  <a:pt x="450943" y="-72547"/>
                  <a:pt x="545240" y="87482"/>
                  <a:pt x="545240" y="874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2"/>
          <p:cNvSpPr/>
          <p:nvPr/>
        </p:nvSpPr>
        <p:spPr>
          <a:xfrm>
            <a:off x="9305492" y="545347"/>
            <a:ext cx="546969" cy="596508"/>
          </a:xfrm>
          <a:custGeom>
            <a:rect b="b" l="l" r="r" t="t"/>
            <a:pathLst>
              <a:path extrusionOk="0" h="278742" w="255593">
                <a:moveTo>
                  <a:pt x="107670" y="102138"/>
                </a:moveTo>
                <a:lnTo>
                  <a:pt x="119244" y="0"/>
                </a:lnTo>
                <a:lnTo>
                  <a:pt x="150943" y="102641"/>
                </a:lnTo>
                <a:lnTo>
                  <a:pt x="241506" y="64402"/>
                </a:lnTo>
                <a:lnTo>
                  <a:pt x="186166" y="139372"/>
                </a:lnTo>
                <a:lnTo>
                  <a:pt x="255594" y="161510"/>
                </a:lnTo>
                <a:lnTo>
                  <a:pt x="177108" y="169057"/>
                </a:lnTo>
                <a:lnTo>
                  <a:pt x="210312" y="221384"/>
                </a:lnTo>
                <a:lnTo>
                  <a:pt x="154467" y="188177"/>
                </a:lnTo>
                <a:lnTo>
                  <a:pt x="146418" y="278742"/>
                </a:lnTo>
                <a:lnTo>
                  <a:pt x="124778" y="190692"/>
                </a:lnTo>
                <a:lnTo>
                  <a:pt x="63398" y="256604"/>
                </a:lnTo>
                <a:lnTo>
                  <a:pt x="87544" y="182139"/>
                </a:lnTo>
                <a:lnTo>
                  <a:pt x="0" y="195221"/>
                </a:lnTo>
                <a:lnTo>
                  <a:pt x="88049" y="142893"/>
                </a:lnTo>
                <a:lnTo>
                  <a:pt x="8553" y="96101"/>
                </a:lnTo>
                <a:lnTo>
                  <a:pt x="107670" y="10213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8751258" y="1027311"/>
            <a:ext cx="404041" cy="457568"/>
          </a:xfrm>
          <a:custGeom>
            <a:rect b="b" l="l" r="r" t="t"/>
            <a:pathLst>
              <a:path extrusionOk="0" h="213817" w="188804">
                <a:moveTo>
                  <a:pt x="71276" y="85906"/>
                </a:moveTo>
                <a:lnTo>
                  <a:pt x="87325" y="0"/>
                </a:lnTo>
                <a:lnTo>
                  <a:pt x="116110" y="84020"/>
                </a:lnTo>
                <a:lnTo>
                  <a:pt x="165202" y="43425"/>
                </a:lnTo>
                <a:lnTo>
                  <a:pt x="134055" y="108556"/>
                </a:lnTo>
                <a:lnTo>
                  <a:pt x="188805" y="128388"/>
                </a:lnTo>
                <a:lnTo>
                  <a:pt x="125559" y="136884"/>
                </a:lnTo>
                <a:lnTo>
                  <a:pt x="148685" y="195415"/>
                </a:lnTo>
                <a:lnTo>
                  <a:pt x="101955" y="146799"/>
                </a:lnTo>
                <a:lnTo>
                  <a:pt x="85906" y="213817"/>
                </a:lnTo>
                <a:lnTo>
                  <a:pt x="74581" y="145380"/>
                </a:lnTo>
                <a:lnTo>
                  <a:pt x="17459" y="184556"/>
                </a:lnTo>
                <a:lnTo>
                  <a:pt x="57112" y="122253"/>
                </a:lnTo>
                <a:lnTo>
                  <a:pt x="0" y="89678"/>
                </a:lnTo>
                <a:lnTo>
                  <a:pt x="71276" y="8590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9834280" y="4240453"/>
            <a:ext cx="503227" cy="612055"/>
          </a:xfrm>
          <a:custGeom>
            <a:rect b="b" l="l" r="r" t="t"/>
            <a:pathLst>
              <a:path extrusionOk="0" h="286007" w="235153">
                <a:moveTo>
                  <a:pt x="97888" y="109376"/>
                </a:moveTo>
                <a:lnTo>
                  <a:pt x="113195" y="0"/>
                </a:lnTo>
                <a:lnTo>
                  <a:pt x="141094" y="111557"/>
                </a:lnTo>
                <a:lnTo>
                  <a:pt x="220389" y="67266"/>
                </a:lnTo>
                <a:lnTo>
                  <a:pt x="183194" y="133436"/>
                </a:lnTo>
                <a:lnTo>
                  <a:pt x="235153" y="143275"/>
                </a:lnTo>
                <a:lnTo>
                  <a:pt x="168983" y="165154"/>
                </a:lnTo>
                <a:lnTo>
                  <a:pt x="203978" y="202340"/>
                </a:lnTo>
                <a:lnTo>
                  <a:pt x="156400" y="188119"/>
                </a:lnTo>
                <a:lnTo>
                  <a:pt x="158039" y="286007"/>
                </a:lnTo>
                <a:lnTo>
                  <a:pt x="117024" y="195777"/>
                </a:lnTo>
                <a:lnTo>
                  <a:pt x="56321" y="243897"/>
                </a:lnTo>
                <a:lnTo>
                  <a:pt x="71095" y="183747"/>
                </a:lnTo>
                <a:lnTo>
                  <a:pt x="0" y="186480"/>
                </a:lnTo>
                <a:lnTo>
                  <a:pt x="74914" y="148199"/>
                </a:lnTo>
                <a:lnTo>
                  <a:pt x="29527" y="92421"/>
                </a:lnTo>
                <a:lnTo>
                  <a:pt x="97888" y="10937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11117879" y="1255127"/>
            <a:ext cx="340771" cy="392617"/>
          </a:xfrm>
          <a:custGeom>
            <a:rect b="b" l="l" r="r" t="t"/>
            <a:pathLst>
              <a:path extrusionOk="0" h="183466" w="159239">
                <a:moveTo>
                  <a:pt x="68370" y="85675"/>
                </a:moveTo>
                <a:lnTo>
                  <a:pt x="87411" y="0"/>
                </a:lnTo>
                <a:lnTo>
                  <a:pt x="105146" y="86108"/>
                </a:lnTo>
                <a:lnTo>
                  <a:pt x="159239" y="90868"/>
                </a:lnTo>
                <a:lnTo>
                  <a:pt x="102556" y="117696"/>
                </a:lnTo>
                <a:lnTo>
                  <a:pt x="95631" y="183467"/>
                </a:lnTo>
                <a:lnTo>
                  <a:pt x="72266" y="120724"/>
                </a:lnTo>
                <a:lnTo>
                  <a:pt x="0" y="114233"/>
                </a:lnTo>
                <a:lnTo>
                  <a:pt x="68370" y="856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9923951" y="1500097"/>
            <a:ext cx="314843" cy="349944"/>
          </a:xfrm>
          <a:custGeom>
            <a:rect b="b" l="l" r="r" t="t"/>
            <a:pathLst>
              <a:path extrusionOk="0" h="163525" w="147123">
                <a:moveTo>
                  <a:pt x="54721" y="83287"/>
                </a:moveTo>
                <a:lnTo>
                  <a:pt x="60188" y="0"/>
                </a:lnTo>
                <a:lnTo>
                  <a:pt x="88763" y="74771"/>
                </a:lnTo>
                <a:lnTo>
                  <a:pt x="147123" y="64437"/>
                </a:lnTo>
                <a:lnTo>
                  <a:pt x="96060" y="99089"/>
                </a:lnTo>
                <a:lnTo>
                  <a:pt x="91802" y="163525"/>
                </a:lnTo>
                <a:lnTo>
                  <a:pt x="60188" y="116719"/>
                </a:lnTo>
                <a:lnTo>
                  <a:pt x="0" y="124015"/>
                </a:lnTo>
                <a:lnTo>
                  <a:pt x="54721" y="8328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8594348" y="684381"/>
            <a:ext cx="54906" cy="54911"/>
          </a:xfrm>
          <a:custGeom>
            <a:rect b="b" l="l" r="r" t="t"/>
            <a:pathLst>
              <a:path extrusionOk="0" h="46047" w="46043">
                <a:moveTo>
                  <a:pt x="0" y="23024"/>
                </a:moveTo>
                <a:cubicBezTo>
                  <a:pt x="0" y="10308"/>
                  <a:pt x="10306" y="0"/>
                  <a:pt x="23022" y="0"/>
                </a:cubicBezTo>
                <a:cubicBezTo>
                  <a:pt x="35738" y="0"/>
                  <a:pt x="46044" y="10308"/>
                  <a:pt x="46044" y="23024"/>
                </a:cubicBezTo>
                <a:cubicBezTo>
                  <a:pt x="46044" y="35740"/>
                  <a:pt x="35738" y="46048"/>
                  <a:pt x="23022" y="46048"/>
                </a:cubicBezTo>
                <a:cubicBezTo>
                  <a:pt x="10306" y="46048"/>
                  <a:pt x="0" y="35740"/>
                  <a:pt x="0" y="2302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10780492" y="1589829"/>
            <a:ext cx="54906" cy="54910"/>
          </a:xfrm>
          <a:custGeom>
            <a:rect b="b" l="l" r="r" t="t"/>
            <a:pathLst>
              <a:path extrusionOk="0" h="46046" w="46043">
                <a:moveTo>
                  <a:pt x="0" y="23024"/>
                </a:moveTo>
                <a:cubicBezTo>
                  <a:pt x="0" y="10308"/>
                  <a:pt x="10306" y="0"/>
                  <a:pt x="23022" y="0"/>
                </a:cubicBezTo>
                <a:cubicBezTo>
                  <a:pt x="35738" y="0"/>
                  <a:pt x="46044" y="10308"/>
                  <a:pt x="46044" y="23024"/>
                </a:cubicBezTo>
                <a:cubicBezTo>
                  <a:pt x="46044" y="35739"/>
                  <a:pt x="35738" y="46047"/>
                  <a:pt x="23022" y="46047"/>
                </a:cubicBezTo>
                <a:cubicBezTo>
                  <a:pt x="10306" y="46047"/>
                  <a:pt x="0" y="35739"/>
                  <a:pt x="0" y="230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8049931" y="928752"/>
            <a:ext cx="54906" cy="54906"/>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10613907" y="4982326"/>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10238806" y="3890515"/>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10539506" y="928757"/>
            <a:ext cx="54918" cy="54910"/>
          </a:xfrm>
          <a:custGeom>
            <a:rect b="b" l="l" r="r" t="t"/>
            <a:pathLst>
              <a:path extrusionOk="0" h="46046" w="46053">
                <a:moveTo>
                  <a:pt x="0" y="23023"/>
                </a:moveTo>
                <a:cubicBezTo>
                  <a:pt x="0" y="10308"/>
                  <a:pt x="10316" y="0"/>
                  <a:pt x="23032" y="0"/>
                </a:cubicBezTo>
                <a:cubicBezTo>
                  <a:pt x="35747" y="0"/>
                  <a:pt x="46054" y="10308"/>
                  <a:pt x="46054" y="23023"/>
                </a:cubicBezTo>
                <a:cubicBezTo>
                  <a:pt x="46054" y="35739"/>
                  <a:pt x="35747" y="46047"/>
                  <a:pt x="23032" y="46047"/>
                </a:cubicBezTo>
                <a:cubicBezTo>
                  <a:pt x="10316" y="46047"/>
                  <a:pt x="0" y="35739"/>
                  <a:pt x="0" y="23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1271344" y="449333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1411509" y="529235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2695980" y="479780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2025949" y="439384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2695975" y="579940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1731984" y="5106439"/>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2194764" y="441650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1593150" y="421775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776546" y="374875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2"/>
          <p:cNvSpPr/>
          <p:nvPr/>
        </p:nvSpPr>
        <p:spPr>
          <a:xfrm>
            <a:off x="-15498" y="-6"/>
            <a:ext cx="1165465" cy="951278"/>
          </a:xfrm>
          <a:custGeom>
            <a:rect b="b" l="l" r="r" t="t"/>
            <a:pathLst>
              <a:path extrusionOk="0" h="458447" w="561670">
                <a:moveTo>
                  <a:pt x="0" y="455771"/>
                </a:moveTo>
                <a:cubicBezTo>
                  <a:pt x="0" y="455771"/>
                  <a:pt x="90583" y="466853"/>
                  <a:pt x="143742" y="443918"/>
                </a:cubicBezTo>
                <a:cubicBezTo>
                  <a:pt x="186185" y="425603"/>
                  <a:pt x="246840" y="395777"/>
                  <a:pt x="278035" y="325597"/>
                </a:cubicBezTo>
                <a:cubicBezTo>
                  <a:pt x="306991" y="260435"/>
                  <a:pt x="245583" y="77935"/>
                  <a:pt x="170145" y="134930"/>
                </a:cubicBezTo>
                <a:cubicBezTo>
                  <a:pt x="83191" y="200628"/>
                  <a:pt x="221085" y="312227"/>
                  <a:pt x="339852" y="290562"/>
                </a:cubicBezTo>
                <a:cubicBezTo>
                  <a:pt x="425453" y="274949"/>
                  <a:pt x="561670" y="176965"/>
                  <a:pt x="561670" y="0"/>
                </a:cubicBezTo>
              </a:path>
            </a:pathLst>
          </a:custGeom>
          <a:noFill/>
          <a:ln cap="rnd" cmpd="sng" w="331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2"/>
          <p:cNvSpPr/>
          <p:nvPr/>
        </p:nvSpPr>
        <p:spPr>
          <a:xfrm>
            <a:off x="11452871" y="-88786"/>
            <a:ext cx="731177" cy="710024"/>
          </a:xfrm>
          <a:custGeom>
            <a:rect b="b" l="l" r="r" t="t"/>
            <a:pathLst>
              <a:path extrusionOk="0" h="213541" w="219903">
                <a:moveTo>
                  <a:pt x="0" y="0"/>
                </a:moveTo>
                <a:cubicBezTo>
                  <a:pt x="0" y="0"/>
                  <a:pt x="20335" y="73252"/>
                  <a:pt x="67199" y="129196"/>
                </a:cubicBezTo>
                <a:cubicBezTo>
                  <a:pt x="123177" y="196020"/>
                  <a:pt x="219903" y="213542"/>
                  <a:pt x="219903" y="213542"/>
                </a:cubicBezTo>
              </a:path>
            </a:pathLst>
          </a:custGeom>
          <a:noFill/>
          <a:ln cap="rnd" cmpd="sng" w="331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2"/>
          <p:cNvSpPr/>
          <p:nvPr/>
        </p:nvSpPr>
        <p:spPr>
          <a:xfrm>
            <a:off x="9758077" y="-9662"/>
            <a:ext cx="2425967" cy="1654769"/>
          </a:xfrm>
          <a:custGeom>
            <a:rect b="b" l="l" r="r" t="t"/>
            <a:pathLst>
              <a:path extrusionOk="0" h="497675" w="729614">
                <a:moveTo>
                  <a:pt x="0" y="0"/>
                </a:moveTo>
                <a:cubicBezTo>
                  <a:pt x="0" y="0"/>
                  <a:pt x="78971" y="85344"/>
                  <a:pt x="190852" y="106646"/>
                </a:cubicBezTo>
                <a:cubicBezTo>
                  <a:pt x="266500" y="121049"/>
                  <a:pt x="365617" y="105567"/>
                  <a:pt x="428853" y="154706"/>
                </a:cubicBezTo>
                <a:cubicBezTo>
                  <a:pt x="550954" y="249583"/>
                  <a:pt x="492957" y="407134"/>
                  <a:pt x="554441" y="463545"/>
                </a:cubicBezTo>
                <a:cubicBezTo>
                  <a:pt x="621239" y="524840"/>
                  <a:pt x="729615" y="484872"/>
                  <a:pt x="729615" y="484872"/>
                </a:cubicBezTo>
              </a:path>
            </a:pathLst>
          </a:custGeom>
          <a:noFill/>
          <a:ln cap="rnd" cmpd="sng" w="331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372" name="Shape 372"/>
        <p:cNvGrpSpPr/>
        <p:nvPr/>
      </p:nvGrpSpPr>
      <p:grpSpPr>
        <a:xfrm>
          <a:off x="0" y="0"/>
          <a:ext cx="0" cy="0"/>
          <a:chOff x="0" y="0"/>
          <a:chExt cx="0" cy="0"/>
        </a:xfrm>
      </p:grpSpPr>
      <p:sp>
        <p:nvSpPr>
          <p:cNvPr id="373" name="Google Shape;373;p11"/>
          <p:cNvSpPr txBox="1"/>
          <p:nvPr>
            <p:ph idx="1" type="subTitle"/>
          </p:nvPr>
        </p:nvSpPr>
        <p:spPr>
          <a:xfrm>
            <a:off x="415600"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74" name="Google Shape;374;p11"/>
          <p:cNvSpPr txBox="1"/>
          <p:nvPr>
            <p:ph idx="2" type="subTitle"/>
          </p:nvPr>
        </p:nvSpPr>
        <p:spPr>
          <a:xfrm>
            <a:off x="2775377"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75" name="Google Shape;375;p11"/>
          <p:cNvSpPr txBox="1"/>
          <p:nvPr>
            <p:ph idx="3" type="subTitle"/>
          </p:nvPr>
        </p:nvSpPr>
        <p:spPr>
          <a:xfrm>
            <a:off x="5135153"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76" name="Google Shape;376;p11"/>
          <p:cNvSpPr txBox="1"/>
          <p:nvPr>
            <p:ph idx="4" type="subTitle"/>
          </p:nvPr>
        </p:nvSpPr>
        <p:spPr>
          <a:xfrm>
            <a:off x="7494930"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77" name="Google Shape;377;p11"/>
          <p:cNvSpPr txBox="1"/>
          <p:nvPr>
            <p:ph idx="5" type="subTitle"/>
          </p:nvPr>
        </p:nvSpPr>
        <p:spPr>
          <a:xfrm>
            <a:off x="9854707" y="2316000"/>
            <a:ext cx="19977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78" name="Google Shape;378;p11"/>
          <p:cNvSpPr txBox="1"/>
          <p:nvPr>
            <p:ph type="title"/>
          </p:nvPr>
        </p:nvSpPr>
        <p:spPr>
          <a:xfrm>
            <a:off x="415600" y="974367"/>
            <a:ext cx="113607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79" name="Google Shape;379;p11"/>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80" name="Google Shape;380;p11"/>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81" name="Google Shape;381;p11"/>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82" name="Google Shape;382;p11"/>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83" name="Google Shape;383;p11"/>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grpSp>
        <p:nvGrpSpPr>
          <p:cNvPr id="384" name="Google Shape;384;p11"/>
          <p:cNvGrpSpPr/>
          <p:nvPr/>
        </p:nvGrpSpPr>
        <p:grpSpPr>
          <a:xfrm>
            <a:off x="9566121" y="586906"/>
            <a:ext cx="1976297" cy="2107524"/>
            <a:chOff x="9566121" y="586906"/>
            <a:chExt cx="1976297" cy="2107524"/>
          </a:xfrm>
        </p:grpSpPr>
        <p:sp>
          <p:nvSpPr>
            <p:cNvPr id="385" name="Google Shape;385;p11"/>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11"/>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11"/>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11"/>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11"/>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11"/>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11"/>
            <p:cNvSpPr/>
            <p:nvPr/>
          </p:nvSpPr>
          <p:spPr>
            <a:xfrm>
              <a:off x="10382725" y="10559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 name="Google Shape;392;p11"/>
            <p:cNvSpPr/>
            <p:nvPr/>
          </p:nvSpPr>
          <p:spPr>
            <a:xfrm>
              <a:off x="9566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93" name="Google Shape;393;p11"/>
          <p:cNvGrpSpPr/>
          <p:nvPr/>
        </p:nvGrpSpPr>
        <p:grpSpPr>
          <a:xfrm rot="10800000">
            <a:off x="366350" y="3823459"/>
            <a:ext cx="3634476" cy="2518454"/>
            <a:chOff x="8049931" y="537578"/>
            <a:chExt cx="3634476" cy="2518454"/>
          </a:xfrm>
        </p:grpSpPr>
        <p:sp>
          <p:nvSpPr>
            <p:cNvPr id="394" name="Google Shape;394;p11"/>
            <p:cNvSpPr/>
            <p:nvPr/>
          </p:nvSpPr>
          <p:spPr>
            <a:xfrm>
              <a:off x="9305492" y="545347"/>
              <a:ext cx="546969" cy="596508"/>
            </a:xfrm>
            <a:custGeom>
              <a:rect b="b" l="l" r="r" t="t"/>
              <a:pathLst>
                <a:path extrusionOk="0" h="278742" w="255593">
                  <a:moveTo>
                    <a:pt x="107670" y="102138"/>
                  </a:moveTo>
                  <a:lnTo>
                    <a:pt x="119244" y="0"/>
                  </a:lnTo>
                  <a:lnTo>
                    <a:pt x="150943" y="102641"/>
                  </a:lnTo>
                  <a:lnTo>
                    <a:pt x="241506" y="64402"/>
                  </a:lnTo>
                  <a:lnTo>
                    <a:pt x="186166" y="139372"/>
                  </a:lnTo>
                  <a:lnTo>
                    <a:pt x="255594" y="161510"/>
                  </a:lnTo>
                  <a:lnTo>
                    <a:pt x="177108" y="169057"/>
                  </a:lnTo>
                  <a:lnTo>
                    <a:pt x="210312" y="221384"/>
                  </a:lnTo>
                  <a:lnTo>
                    <a:pt x="154467" y="188177"/>
                  </a:lnTo>
                  <a:lnTo>
                    <a:pt x="146418" y="278742"/>
                  </a:lnTo>
                  <a:lnTo>
                    <a:pt x="124778" y="190692"/>
                  </a:lnTo>
                  <a:lnTo>
                    <a:pt x="63398" y="256604"/>
                  </a:lnTo>
                  <a:lnTo>
                    <a:pt x="87544" y="182139"/>
                  </a:lnTo>
                  <a:lnTo>
                    <a:pt x="0" y="195221"/>
                  </a:lnTo>
                  <a:lnTo>
                    <a:pt x="88049" y="142893"/>
                  </a:lnTo>
                  <a:lnTo>
                    <a:pt x="8553" y="96101"/>
                  </a:lnTo>
                  <a:lnTo>
                    <a:pt x="107670" y="10213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11"/>
            <p:cNvSpPr/>
            <p:nvPr/>
          </p:nvSpPr>
          <p:spPr>
            <a:xfrm>
              <a:off x="10713830" y="537578"/>
              <a:ext cx="503227" cy="612055"/>
            </a:xfrm>
            <a:custGeom>
              <a:rect b="b" l="l" r="r" t="t"/>
              <a:pathLst>
                <a:path extrusionOk="0" h="286007" w="235153">
                  <a:moveTo>
                    <a:pt x="97888" y="109376"/>
                  </a:moveTo>
                  <a:lnTo>
                    <a:pt x="113195" y="0"/>
                  </a:lnTo>
                  <a:lnTo>
                    <a:pt x="141094" y="111557"/>
                  </a:lnTo>
                  <a:lnTo>
                    <a:pt x="220389" y="67266"/>
                  </a:lnTo>
                  <a:lnTo>
                    <a:pt x="183194" y="133436"/>
                  </a:lnTo>
                  <a:lnTo>
                    <a:pt x="235153" y="143275"/>
                  </a:lnTo>
                  <a:lnTo>
                    <a:pt x="168983" y="165154"/>
                  </a:lnTo>
                  <a:lnTo>
                    <a:pt x="203978" y="202340"/>
                  </a:lnTo>
                  <a:lnTo>
                    <a:pt x="156400" y="188119"/>
                  </a:lnTo>
                  <a:lnTo>
                    <a:pt x="158039" y="286007"/>
                  </a:lnTo>
                  <a:lnTo>
                    <a:pt x="117024" y="195777"/>
                  </a:lnTo>
                  <a:lnTo>
                    <a:pt x="56321" y="243897"/>
                  </a:lnTo>
                  <a:lnTo>
                    <a:pt x="71095" y="183747"/>
                  </a:lnTo>
                  <a:lnTo>
                    <a:pt x="0" y="186480"/>
                  </a:lnTo>
                  <a:lnTo>
                    <a:pt x="74914" y="148199"/>
                  </a:lnTo>
                  <a:lnTo>
                    <a:pt x="29527" y="92421"/>
                  </a:lnTo>
                  <a:lnTo>
                    <a:pt x="97888" y="10937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11"/>
            <p:cNvSpPr/>
            <p:nvPr/>
          </p:nvSpPr>
          <p:spPr>
            <a:xfrm>
              <a:off x="11117879" y="1255127"/>
              <a:ext cx="340771" cy="392617"/>
            </a:xfrm>
            <a:custGeom>
              <a:rect b="b" l="l" r="r" t="t"/>
              <a:pathLst>
                <a:path extrusionOk="0" h="183466" w="159239">
                  <a:moveTo>
                    <a:pt x="68370" y="85675"/>
                  </a:moveTo>
                  <a:lnTo>
                    <a:pt x="87411" y="0"/>
                  </a:lnTo>
                  <a:lnTo>
                    <a:pt x="105146" y="86108"/>
                  </a:lnTo>
                  <a:lnTo>
                    <a:pt x="159239" y="90868"/>
                  </a:lnTo>
                  <a:lnTo>
                    <a:pt x="102556" y="117696"/>
                  </a:lnTo>
                  <a:lnTo>
                    <a:pt x="95631" y="183467"/>
                  </a:lnTo>
                  <a:lnTo>
                    <a:pt x="72266" y="120724"/>
                  </a:lnTo>
                  <a:lnTo>
                    <a:pt x="0" y="114233"/>
                  </a:lnTo>
                  <a:lnTo>
                    <a:pt x="68370" y="856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11"/>
            <p:cNvSpPr/>
            <p:nvPr/>
          </p:nvSpPr>
          <p:spPr>
            <a:xfrm>
              <a:off x="11369564" y="2032797"/>
              <a:ext cx="314843" cy="349944"/>
            </a:xfrm>
            <a:custGeom>
              <a:rect b="b" l="l" r="r" t="t"/>
              <a:pathLst>
                <a:path extrusionOk="0" h="163525" w="147123">
                  <a:moveTo>
                    <a:pt x="54721" y="83287"/>
                  </a:moveTo>
                  <a:lnTo>
                    <a:pt x="60188" y="0"/>
                  </a:lnTo>
                  <a:lnTo>
                    <a:pt x="88763" y="74771"/>
                  </a:lnTo>
                  <a:lnTo>
                    <a:pt x="147123" y="64437"/>
                  </a:lnTo>
                  <a:lnTo>
                    <a:pt x="96060" y="99089"/>
                  </a:lnTo>
                  <a:lnTo>
                    <a:pt x="91802" y="163525"/>
                  </a:lnTo>
                  <a:lnTo>
                    <a:pt x="60188" y="116719"/>
                  </a:lnTo>
                  <a:lnTo>
                    <a:pt x="0" y="124015"/>
                  </a:lnTo>
                  <a:lnTo>
                    <a:pt x="54721" y="8328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11"/>
            <p:cNvSpPr/>
            <p:nvPr/>
          </p:nvSpPr>
          <p:spPr>
            <a:xfrm>
              <a:off x="8594348" y="684381"/>
              <a:ext cx="54906" cy="54911"/>
            </a:xfrm>
            <a:custGeom>
              <a:rect b="b" l="l" r="r" t="t"/>
              <a:pathLst>
                <a:path extrusionOk="0" h="46047" w="46043">
                  <a:moveTo>
                    <a:pt x="0" y="23024"/>
                  </a:moveTo>
                  <a:cubicBezTo>
                    <a:pt x="0" y="10308"/>
                    <a:pt x="10306" y="0"/>
                    <a:pt x="23022" y="0"/>
                  </a:cubicBezTo>
                  <a:cubicBezTo>
                    <a:pt x="35738" y="0"/>
                    <a:pt x="46044" y="10308"/>
                    <a:pt x="46044" y="23024"/>
                  </a:cubicBezTo>
                  <a:cubicBezTo>
                    <a:pt x="46044" y="35740"/>
                    <a:pt x="35738" y="46048"/>
                    <a:pt x="23022" y="46048"/>
                  </a:cubicBezTo>
                  <a:cubicBezTo>
                    <a:pt x="10306" y="46048"/>
                    <a:pt x="0" y="35740"/>
                    <a:pt x="0" y="2302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11"/>
            <p:cNvSpPr/>
            <p:nvPr/>
          </p:nvSpPr>
          <p:spPr>
            <a:xfrm>
              <a:off x="10780492" y="1589829"/>
              <a:ext cx="54906" cy="54910"/>
            </a:xfrm>
            <a:custGeom>
              <a:rect b="b" l="l" r="r" t="t"/>
              <a:pathLst>
                <a:path extrusionOk="0" h="46046" w="46043">
                  <a:moveTo>
                    <a:pt x="0" y="23024"/>
                  </a:moveTo>
                  <a:cubicBezTo>
                    <a:pt x="0" y="10308"/>
                    <a:pt x="10306" y="0"/>
                    <a:pt x="23022" y="0"/>
                  </a:cubicBezTo>
                  <a:cubicBezTo>
                    <a:pt x="35738" y="0"/>
                    <a:pt x="46044" y="10308"/>
                    <a:pt x="46044" y="23024"/>
                  </a:cubicBezTo>
                  <a:cubicBezTo>
                    <a:pt x="46044" y="35739"/>
                    <a:pt x="35738" y="46047"/>
                    <a:pt x="23022" y="46047"/>
                  </a:cubicBezTo>
                  <a:cubicBezTo>
                    <a:pt x="10306" y="46047"/>
                    <a:pt x="0" y="35739"/>
                    <a:pt x="0" y="230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11"/>
            <p:cNvSpPr/>
            <p:nvPr/>
          </p:nvSpPr>
          <p:spPr>
            <a:xfrm>
              <a:off x="8049931" y="928752"/>
              <a:ext cx="54906" cy="54906"/>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11"/>
            <p:cNvSpPr/>
            <p:nvPr/>
          </p:nvSpPr>
          <p:spPr>
            <a:xfrm>
              <a:off x="10613907" y="3001126"/>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11"/>
            <p:cNvSpPr/>
            <p:nvPr/>
          </p:nvSpPr>
          <p:spPr>
            <a:xfrm>
              <a:off x="11305606" y="2595115"/>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11"/>
            <p:cNvSpPr/>
            <p:nvPr/>
          </p:nvSpPr>
          <p:spPr>
            <a:xfrm>
              <a:off x="10539506" y="928757"/>
              <a:ext cx="54918" cy="54910"/>
            </a:xfrm>
            <a:custGeom>
              <a:rect b="b" l="l" r="r" t="t"/>
              <a:pathLst>
                <a:path extrusionOk="0" h="46046" w="46053">
                  <a:moveTo>
                    <a:pt x="0" y="23023"/>
                  </a:moveTo>
                  <a:cubicBezTo>
                    <a:pt x="0" y="10308"/>
                    <a:pt x="10316" y="0"/>
                    <a:pt x="23032" y="0"/>
                  </a:cubicBezTo>
                  <a:cubicBezTo>
                    <a:pt x="35747" y="0"/>
                    <a:pt x="46054" y="10308"/>
                    <a:pt x="46054" y="23023"/>
                  </a:cubicBezTo>
                  <a:cubicBezTo>
                    <a:pt x="46054" y="35739"/>
                    <a:pt x="35747" y="46047"/>
                    <a:pt x="23032" y="46047"/>
                  </a:cubicBezTo>
                  <a:cubicBezTo>
                    <a:pt x="10316" y="46047"/>
                    <a:pt x="0" y="35739"/>
                    <a:pt x="0" y="23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04" name="Google Shape;404;p11"/>
          <p:cNvSpPr/>
          <p:nvPr/>
        </p:nvSpPr>
        <p:spPr>
          <a:xfrm flipH="1" rot="544560">
            <a:off x="135953" y="-62626"/>
            <a:ext cx="775646" cy="1785268"/>
          </a:xfrm>
          <a:custGeom>
            <a:rect b="b" l="l" r="r" t="t"/>
            <a:pathLst>
              <a:path extrusionOk="0" h="1126464" w="489415">
                <a:moveTo>
                  <a:pt x="33149" y="0"/>
                </a:moveTo>
                <a:cubicBezTo>
                  <a:pt x="33149" y="0"/>
                  <a:pt x="-4875" y="75095"/>
                  <a:pt x="525" y="158363"/>
                </a:cubicBezTo>
                <a:cubicBezTo>
                  <a:pt x="8641" y="283397"/>
                  <a:pt x="48484" y="393611"/>
                  <a:pt x="143953" y="470325"/>
                </a:cubicBezTo>
                <a:cubicBezTo>
                  <a:pt x="185567" y="503777"/>
                  <a:pt x="286247" y="551650"/>
                  <a:pt x="321880" y="501167"/>
                </a:cubicBezTo>
                <a:cubicBezTo>
                  <a:pt x="362876" y="443074"/>
                  <a:pt x="269512" y="353473"/>
                  <a:pt x="217648" y="385944"/>
                </a:cubicBezTo>
                <a:cubicBezTo>
                  <a:pt x="168794" y="416538"/>
                  <a:pt x="-59968" y="646938"/>
                  <a:pt x="221991" y="952090"/>
                </a:cubicBezTo>
                <a:cubicBezTo>
                  <a:pt x="265063" y="998706"/>
                  <a:pt x="489415" y="1126465"/>
                  <a:pt x="489415" y="1126465"/>
                </a:cubicBezTo>
              </a:path>
            </a:pathLst>
          </a:custGeom>
          <a:noFill/>
          <a:ln cap="rnd" cmpd="sng" w="331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05" name="Google Shape;405;p11"/>
          <p:cNvGrpSpPr/>
          <p:nvPr/>
        </p:nvGrpSpPr>
        <p:grpSpPr>
          <a:xfrm flipH="1" rot="5400000">
            <a:off x="8434105" y="-679378"/>
            <a:ext cx="1976297" cy="4240341"/>
            <a:chOff x="9566121" y="-1545911"/>
            <a:chExt cx="1976297" cy="4240341"/>
          </a:xfrm>
        </p:grpSpPr>
        <p:sp>
          <p:nvSpPr>
            <p:cNvPr id="406" name="Google Shape;406;p11"/>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11"/>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 name="Google Shape;408;p11"/>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11"/>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11"/>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11"/>
            <p:cNvSpPr/>
            <p:nvPr/>
          </p:nvSpPr>
          <p:spPr>
            <a:xfrm>
              <a:off x="10969959" y="-1545911"/>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11"/>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11"/>
            <p:cNvSpPr/>
            <p:nvPr/>
          </p:nvSpPr>
          <p:spPr>
            <a:xfrm>
              <a:off x="9566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14" name="Google Shape;414;p11"/>
          <p:cNvSpPr/>
          <p:nvPr/>
        </p:nvSpPr>
        <p:spPr>
          <a:xfrm>
            <a:off x="3540549" y="305325"/>
            <a:ext cx="1901252" cy="492766"/>
          </a:xfrm>
          <a:custGeom>
            <a:rect b="b" l="l" r="r" t="t"/>
            <a:pathLst>
              <a:path extrusionOk="0" h="182337" w="703516">
                <a:moveTo>
                  <a:pt x="0" y="0"/>
                </a:moveTo>
                <a:cubicBezTo>
                  <a:pt x="0" y="0"/>
                  <a:pt x="215646" y="182337"/>
                  <a:pt x="410366" y="182337"/>
                </a:cubicBezTo>
                <a:cubicBezTo>
                  <a:pt x="642614" y="182337"/>
                  <a:pt x="703517" y="0"/>
                  <a:pt x="703517" y="0"/>
                </a:cubicBezTo>
              </a:path>
            </a:pathLst>
          </a:custGeom>
          <a:noFill/>
          <a:ln cap="rnd" cmpd="sng" w="331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415" name="Shape 415"/>
        <p:cNvGrpSpPr/>
        <p:nvPr/>
      </p:nvGrpSpPr>
      <p:grpSpPr>
        <a:xfrm>
          <a:off x="0" y="0"/>
          <a:ext cx="0" cy="0"/>
          <a:chOff x="0" y="0"/>
          <a:chExt cx="0" cy="0"/>
        </a:xfrm>
      </p:grpSpPr>
      <p:grpSp>
        <p:nvGrpSpPr>
          <p:cNvPr id="416" name="Google Shape;416;p12"/>
          <p:cNvGrpSpPr/>
          <p:nvPr/>
        </p:nvGrpSpPr>
        <p:grpSpPr>
          <a:xfrm>
            <a:off x="10184565" y="621256"/>
            <a:ext cx="1669310" cy="2164014"/>
            <a:chOff x="10201084" y="586906"/>
            <a:chExt cx="1669310" cy="2164014"/>
          </a:xfrm>
        </p:grpSpPr>
        <p:sp>
          <p:nvSpPr>
            <p:cNvPr id="417" name="Google Shape;417;p12"/>
            <p:cNvSpPr/>
            <p:nvPr/>
          </p:nvSpPr>
          <p:spPr>
            <a:xfrm>
              <a:off x="11813519" y="11790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12"/>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12"/>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12"/>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12"/>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12"/>
            <p:cNvSpPr/>
            <p:nvPr/>
          </p:nvSpPr>
          <p:spPr>
            <a:xfrm>
              <a:off x="10521559" y="1944589"/>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12"/>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12"/>
            <p:cNvSpPr/>
            <p:nvPr/>
          </p:nvSpPr>
          <p:spPr>
            <a:xfrm>
              <a:off x="11601925" y="25037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12"/>
            <p:cNvSpPr/>
            <p:nvPr/>
          </p:nvSpPr>
          <p:spPr>
            <a:xfrm>
              <a:off x="10709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6" name="Google Shape;426;p12"/>
          <p:cNvGrpSpPr/>
          <p:nvPr/>
        </p:nvGrpSpPr>
        <p:grpSpPr>
          <a:xfrm flipH="1" rot="5400000">
            <a:off x="9102173" y="1625059"/>
            <a:ext cx="3909437" cy="1424626"/>
            <a:chOff x="7737321" y="-1789211"/>
            <a:chExt cx="3909437" cy="1424626"/>
          </a:xfrm>
        </p:grpSpPr>
        <p:sp>
          <p:nvSpPr>
            <p:cNvPr id="427" name="Google Shape;427;p12"/>
            <p:cNvSpPr/>
            <p:nvPr/>
          </p:nvSpPr>
          <p:spPr>
            <a:xfrm>
              <a:off x="9832319" y="-1411712"/>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 name="Google Shape;428;p12"/>
            <p:cNvSpPr/>
            <p:nvPr/>
          </p:nvSpPr>
          <p:spPr>
            <a:xfrm>
              <a:off x="9134284" y="-12223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9" name="Google Shape;429;p12"/>
            <p:cNvSpPr/>
            <p:nvPr/>
          </p:nvSpPr>
          <p:spPr>
            <a:xfrm>
              <a:off x="11485555" y="-421449"/>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0" name="Google Shape;430;p12"/>
            <p:cNvSpPr/>
            <p:nvPr/>
          </p:nvSpPr>
          <p:spPr>
            <a:xfrm>
              <a:off x="8605724" y="-1358806"/>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1" name="Google Shape;431;p12"/>
            <p:cNvSpPr/>
            <p:nvPr/>
          </p:nvSpPr>
          <p:spPr>
            <a:xfrm>
              <a:off x="8361350" y="-1782046"/>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12"/>
            <p:cNvSpPr/>
            <p:nvPr/>
          </p:nvSpPr>
          <p:spPr>
            <a:xfrm>
              <a:off x="11131159" y="-1789211"/>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 name="Google Shape;433;p12"/>
            <p:cNvSpPr/>
            <p:nvPr/>
          </p:nvSpPr>
          <p:spPr>
            <a:xfrm>
              <a:off x="8088739" y="-1107548"/>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12"/>
            <p:cNvSpPr/>
            <p:nvPr/>
          </p:nvSpPr>
          <p:spPr>
            <a:xfrm>
              <a:off x="8858725" y="-696698"/>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 name="Google Shape;435;p12"/>
            <p:cNvSpPr/>
            <p:nvPr/>
          </p:nvSpPr>
          <p:spPr>
            <a:xfrm>
              <a:off x="7737321" y="-1622894"/>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36" name="Google Shape;436;p12"/>
          <p:cNvSpPr txBox="1"/>
          <p:nvPr>
            <p:ph type="title"/>
          </p:nvPr>
        </p:nvSpPr>
        <p:spPr>
          <a:xfrm>
            <a:off x="876425" y="1981100"/>
            <a:ext cx="5581500" cy="1264200"/>
          </a:xfrm>
          <a:prstGeom prst="rect">
            <a:avLst/>
          </a:prstGeom>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37" name="Google Shape;437;p12"/>
          <p:cNvSpPr txBox="1"/>
          <p:nvPr>
            <p:ph idx="1" type="body"/>
          </p:nvPr>
        </p:nvSpPr>
        <p:spPr>
          <a:xfrm>
            <a:off x="876525" y="3438950"/>
            <a:ext cx="5581500" cy="1702500"/>
          </a:xfrm>
          <a:prstGeom prst="rect">
            <a:avLst/>
          </a:prstGeom>
        </p:spPr>
        <p:txBody>
          <a:bodyPr anchorCtr="0" anchor="t" bIns="121900" lIns="121900" spcFirstLastPara="1" rIns="121900" wrap="square" tIns="121900">
            <a:noAutofit/>
          </a:bodyPr>
          <a:lstStyle>
            <a:lvl1pPr indent="-349250" lvl="0" marL="457200" rtl="0" algn="r">
              <a:spcBef>
                <a:spcPts val="0"/>
              </a:spcBef>
              <a:spcAft>
                <a:spcPts val="0"/>
              </a:spcAft>
              <a:buSzPts val="1900"/>
              <a:buChar char="●"/>
              <a:defRPr/>
            </a:lvl1pPr>
            <a:lvl2pPr indent="-349250" lvl="1" marL="914400" rtl="0" algn="r">
              <a:spcBef>
                <a:spcPts val="0"/>
              </a:spcBef>
              <a:spcAft>
                <a:spcPts val="0"/>
              </a:spcAft>
              <a:buSzPts val="1900"/>
              <a:buChar char="○"/>
              <a:defRPr/>
            </a:lvl2pPr>
            <a:lvl3pPr indent="-349250" lvl="2" marL="1371600" rtl="0" algn="r">
              <a:spcBef>
                <a:spcPts val="2100"/>
              </a:spcBef>
              <a:spcAft>
                <a:spcPts val="0"/>
              </a:spcAft>
              <a:buSzPts val="1900"/>
              <a:buChar char="■"/>
              <a:defRPr/>
            </a:lvl3pPr>
            <a:lvl4pPr indent="-349250" lvl="3" marL="1828800" rtl="0" algn="r">
              <a:spcBef>
                <a:spcPts val="2100"/>
              </a:spcBef>
              <a:spcAft>
                <a:spcPts val="0"/>
              </a:spcAft>
              <a:buSzPts val="1900"/>
              <a:buChar char="●"/>
              <a:defRPr/>
            </a:lvl4pPr>
            <a:lvl5pPr indent="-349250" lvl="4" marL="2286000" rtl="0" algn="r">
              <a:spcBef>
                <a:spcPts val="2100"/>
              </a:spcBef>
              <a:spcAft>
                <a:spcPts val="0"/>
              </a:spcAft>
              <a:buSzPts val="1900"/>
              <a:buChar char="○"/>
              <a:defRPr/>
            </a:lvl5pPr>
            <a:lvl6pPr indent="-349250" lvl="5" marL="2743200" rtl="0" algn="r">
              <a:spcBef>
                <a:spcPts val="2100"/>
              </a:spcBef>
              <a:spcAft>
                <a:spcPts val="0"/>
              </a:spcAft>
              <a:buSzPts val="1900"/>
              <a:buChar char="■"/>
              <a:defRPr/>
            </a:lvl6pPr>
            <a:lvl7pPr indent="-349250" lvl="6" marL="3200400" rtl="0" algn="r">
              <a:spcBef>
                <a:spcPts val="2100"/>
              </a:spcBef>
              <a:spcAft>
                <a:spcPts val="0"/>
              </a:spcAft>
              <a:buSzPts val="1900"/>
              <a:buChar char="●"/>
              <a:defRPr/>
            </a:lvl7pPr>
            <a:lvl8pPr indent="-349250" lvl="7" marL="3657600" rtl="0" algn="r">
              <a:spcBef>
                <a:spcPts val="2100"/>
              </a:spcBef>
              <a:spcAft>
                <a:spcPts val="0"/>
              </a:spcAft>
              <a:buSzPts val="1900"/>
              <a:buChar char="○"/>
              <a:defRPr/>
            </a:lvl8pPr>
            <a:lvl9pPr indent="-349250" lvl="8" marL="4114800" rtl="0" algn="r">
              <a:spcBef>
                <a:spcPts val="2100"/>
              </a:spcBef>
              <a:spcAft>
                <a:spcPts val="2100"/>
              </a:spcAft>
              <a:buSzPts val="1900"/>
              <a:buChar char="■"/>
              <a:defRPr/>
            </a:lvl9pPr>
          </a:lstStyle>
          <a:p/>
        </p:txBody>
      </p:sp>
      <p:grpSp>
        <p:nvGrpSpPr>
          <p:cNvPr id="438" name="Google Shape;438;p12"/>
          <p:cNvGrpSpPr/>
          <p:nvPr/>
        </p:nvGrpSpPr>
        <p:grpSpPr>
          <a:xfrm>
            <a:off x="8234886" y="3956663"/>
            <a:ext cx="3957126" cy="2901339"/>
            <a:chOff x="7947586" y="3658763"/>
            <a:chExt cx="3957126" cy="2901339"/>
          </a:xfrm>
        </p:grpSpPr>
        <p:sp>
          <p:nvSpPr>
            <p:cNvPr id="439" name="Google Shape;439;p12"/>
            <p:cNvSpPr/>
            <p:nvPr/>
          </p:nvSpPr>
          <p:spPr>
            <a:xfrm>
              <a:off x="7947586" y="3658763"/>
              <a:ext cx="3957126" cy="2901339"/>
            </a:xfrm>
            <a:custGeom>
              <a:rect b="b" l="l" r="r" t="t"/>
              <a:pathLst>
                <a:path extrusionOk="0" h="1459793" w="1991007">
                  <a:moveTo>
                    <a:pt x="1749" y="1459794"/>
                  </a:moveTo>
                  <a:cubicBezTo>
                    <a:pt x="1749" y="1459794"/>
                    <a:pt x="-33274" y="1028511"/>
                    <a:pt x="210128" y="833772"/>
                  </a:cubicBezTo>
                  <a:cubicBezTo>
                    <a:pt x="664699" y="470070"/>
                    <a:pt x="1059805" y="825562"/>
                    <a:pt x="1255477" y="672286"/>
                  </a:cubicBezTo>
                  <a:cubicBezTo>
                    <a:pt x="1451140" y="519019"/>
                    <a:pt x="1350099" y="163003"/>
                    <a:pt x="1567069" y="57523"/>
                  </a:cubicBezTo>
                  <a:cubicBezTo>
                    <a:pt x="1822043" y="-66426"/>
                    <a:pt x="1985835" y="48522"/>
                    <a:pt x="1985835" y="48522"/>
                  </a:cubicBezTo>
                  <a:lnTo>
                    <a:pt x="1991007" y="1453269"/>
                  </a:lnTo>
                  <a:lnTo>
                    <a:pt x="1749" y="145979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12"/>
            <p:cNvSpPr/>
            <p:nvPr/>
          </p:nvSpPr>
          <p:spPr>
            <a:xfrm>
              <a:off x="8977979" y="4386434"/>
              <a:ext cx="2926363" cy="2173401"/>
            </a:xfrm>
            <a:custGeom>
              <a:rect b="b" l="l" r="r" t="t"/>
              <a:pathLst>
                <a:path extrusionOk="0" h="1093535" w="1472384">
                  <a:moveTo>
                    <a:pt x="3982" y="1093535"/>
                  </a:moveTo>
                  <a:cubicBezTo>
                    <a:pt x="3982" y="1093535"/>
                    <a:pt x="-32537" y="916980"/>
                    <a:pt x="115624" y="766294"/>
                  </a:cubicBezTo>
                  <a:cubicBezTo>
                    <a:pt x="358664" y="519101"/>
                    <a:pt x="809377" y="663758"/>
                    <a:pt x="1007050" y="591387"/>
                  </a:cubicBezTo>
                  <a:cubicBezTo>
                    <a:pt x="1234507" y="508110"/>
                    <a:pt x="1092956" y="145731"/>
                    <a:pt x="1234507" y="49576"/>
                  </a:cubicBezTo>
                  <a:cubicBezTo>
                    <a:pt x="1355836" y="-32844"/>
                    <a:pt x="1466879" y="12381"/>
                    <a:pt x="1466879" y="12381"/>
                  </a:cubicBezTo>
                  <a:lnTo>
                    <a:pt x="1472384" y="1089811"/>
                  </a:lnTo>
                  <a:lnTo>
                    <a:pt x="3982" y="109353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12"/>
            <p:cNvSpPr/>
            <p:nvPr/>
          </p:nvSpPr>
          <p:spPr>
            <a:xfrm>
              <a:off x="9658418" y="4962953"/>
              <a:ext cx="2245676" cy="1596670"/>
            </a:xfrm>
            <a:custGeom>
              <a:rect b="b" l="l" r="r" t="t"/>
              <a:pathLst>
                <a:path extrusionOk="0" h="803356" w="1129900">
                  <a:moveTo>
                    <a:pt x="3055" y="803356"/>
                  </a:moveTo>
                  <a:cubicBezTo>
                    <a:pt x="3055" y="803356"/>
                    <a:pt x="-24967" y="673654"/>
                    <a:pt x="88723" y="562955"/>
                  </a:cubicBezTo>
                  <a:cubicBezTo>
                    <a:pt x="275242" y="381361"/>
                    <a:pt x="627857" y="536551"/>
                    <a:pt x="779552" y="483383"/>
                  </a:cubicBezTo>
                  <a:cubicBezTo>
                    <a:pt x="954098" y="422204"/>
                    <a:pt x="838731" y="107060"/>
                    <a:pt x="947354" y="36422"/>
                  </a:cubicBezTo>
                  <a:cubicBezTo>
                    <a:pt x="1040461" y="-24128"/>
                    <a:pt x="1125681" y="9095"/>
                    <a:pt x="1125681" y="9095"/>
                  </a:cubicBezTo>
                  <a:lnTo>
                    <a:pt x="1129901" y="800623"/>
                  </a:lnTo>
                  <a:lnTo>
                    <a:pt x="3055" y="80335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12"/>
            <p:cNvSpPr/>
            <p:nvPr/>
          </p:nvSpPr>
          <p:spPr>
            <a:xfrm>
              <a:off x="10821111" y="5907637"/>
              <a:ext cx="1082565" cy="651640"/>
            </a:xfrm>
            <a:custGeom>
              <a:rect b="b" l="l" r="r" t="t"/>
              <a:pathLst>
                <a:path extrusionOk="0" h="327869" w="544687">
                  <a:moveTo>
                    <a:pt x="0" y="327870"/>
                  </a:moveTo>
                  <a:cubicBezTo>
                    <a:pt x="0" y="327870"/>
                    <a:pt x="6743" y="297885"/>
                    <a:pt x="61703" y="261785"/>
                  </a:cubicBezTo>
                  <a:cubicBezTo>
                    <a:pt x="151857" y="202549"/>
                    <a:pt x="319402" y="239401"/>
                    <a:pt x="392725" y="222066"/>
                  </a:cubicBezTo>
                  <a:cubicBezTo>
                    <a:pt x="477098" y="202111"/>
                    <a:pt x="543849" y="0"/>
                    <a:pt x="543849" y="0"/>
                  </a:cubicBezTo>
                  <a:lnTo>
                    <a:pt x="544687" y="326975"/>
                  </a:lnTo>
                  <a:lnTo>
                    <a:pt x="0" y="32787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43" name="Google Shape;443;p12"/>
          <p:cNvSpPr/>
          <p:nvPr/>
        </p:nvSpPr>
        <p:spPr>
          <a:xfrm flipH="1" rot="544560">
            <a:off x="147244" y="-26201"/>
            <a:ext cx="775646" cy="1785268"/>
          </a:xfrm>
          <a:custGeom>
            <a:rect b="b" l="l" r="r" t="t"/>
            <a:pathLst>
              <a:path extrusionOk="0" h="1126464" w="489415">
                <a:moveTo>
                  <a:pt x="33149" y="0"/>
                </a:moveTo>
                <a:cubicBezTo>
                  <a:pt x="33149" y="0"/>
                  <a:pt x="-4875" y="75095"/>
                  <a:pt x="525" y="158363"/>
                </a:cubicBezTo>
                <a:cubicBezTo>
                  <a:pt x="8641" y="283397"/>
                  <a:pt x="48484" y="393611"/>
                  <a:pt x="143953" y="470325"/>
                </a:cubicBezTo>
                <a:cubicBezTo>
                  <a:pt x="185567" y="503777"/>
                  <a:pt x="286247" y="551650"/>
                  <a:pt x="321880" y="501167"/>
                </a:cubicBezTo>
                <a:cubicBezTo>
                  <a:pt x="362876" y="443074"/>
                  <a:pt x="269512" y="353473"/>
                  <a:pt x="217648" y="385944"/>
                </a:cubicBezTo>
                <a:cubicBezTo>
                  <a:pt x="168794" y="416538"/>
                  <a:pt x="-59968" y="646938"/>
                  <a:pt x="221991" y="952090"/>
                </a:cubicBezTo>
                <a:cubicBezTo>
                  <a:pt x="265063" y="998706"/>
                  <a:pt x="489415" y="1126465"/>
                  <a:pt x="489415" y="1126465"/>
                </a:cubicBezTo>
              </a:path>
            </a:pathLst>
          </a:custGeom>
          <a:noFill/>
          <a:ln cap="rnd" cmpd="sng" w="331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12"/>
          <p:cNvSpPr/>
          <p:nvPr/>
        </p:nvSpPr>
        <p:spPr>
          <a:xfrm rot="-5400000">
            <a:off x="5494904" y="-896569"/>
            <a:ext cx="886564" cy="2769755"/>
          </a:xfrm>
          <a:custGeom>
            <a:rect b="b" l="l" r="r" t="t"/>
            <a:pathLst>
              <a:path extrusionOk="0" h="1156474" w="370173">
                <a:moveTo>
                  <a:pt x="370173" y="0"/>
                </a:moveTo>
                <a:cubicBezTo>
                  <a:pt x="370173" y="0"/>
                  <a:pt x="50143" y="97574"/>
                  <a:pt x="11509" y="286217"/>
                </a:cubicBezTo>
                <a:cubicBezTo>
                  <a:pt x="-51918" y="595903"/>
                  <a:pt x="165738" y="584816"/>
                  <a:pt x="203867" y="642299"/>
                </a:cubicBezTo>
                <a:cubicBezTo>
                  <a:pt x="267675" y="738511"/>
                  <a:pt x="82452" y="750684"/>
                  <a:pt x="112713" y="1007002"/>
                </a:cubicBezTo>
                <a:cubicBezTo>
                  <a:pt x="136030" y="1204417"/>
                  <a:pt x="370173" y="1149439"/>
                  <a:pt x="370173" y="1149439"/>
                </a:cubicBezTo>
              </a:path>
            </a:pathLst>
          </a:custGeom>
          <a:noFill/>
          <a:ln cap="rnd" cmpd="sng" w="331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12"/>
          <p:cNvSpPr/>
          <p:nvPr/>
        </p:nvSpPr>
        <p:spPr>
          <a:xfrm rot="-5400000">
            <a:off x="5633798" y="-760953"/>
            <a:ext cx="608785" cy="2064085"/>
          </a:xfrm>
          <a:custGeom>
            <a:rect b="b" l="l" r="r" t="t"/>
            <a:pathLst>
              <a:path extrusionOk="0" h="861831" w="254190">
                <a:moveTo>
                  <a:pt x="225092" y="0"/>
                </a:moveTo>
                <a:cubicBezTo>
                  <a:pt x="225092" y="0"/>
                  <a:pt x="-14890" y="69694"/>
                  <a:pt x="731" y="239106"/>
                </a:cubicBezTo>
                <a:cubicBezTo>
                  <a:pt x="11361" y="354416"/>
                  <a:pt x="249486" y="383610"/>
                  <a:pt x="254144" y="513683"/>
                </a:cubicBezTo>
                <a:cubicBezTo>
                  <a:pt x="257544" y="608676"/>
                  <a:pt x="73435" y="668150"/>
                  <a:pt x="78702" y="784260"/>
                </a:cubicBezTo>
                <a:cubicBezTo>
                  <a:pt x="82217" y="861794"/>
                  <a:pt x="225092" y="861832"/>
                  <a:pt x="225092" y="861832"/>
                </a:cubicBezTo>
              </a:path>
            </a:pathLst>
          </a:custGeom>
          <a:noFill/>
          <a:ln cap="rnd" cmpd="sng" w="331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446" name="Shape 446"/>
        <p:cNvGrpSpPr/>
        <p:nvPr/>
      </p:nvGrpSpPr>
      <p:grpSpPr>
        <a:xfrm>
          <a:off x="0" y="0"/>
          <a:ext cx="0" cy="0"/>
          <a:chOff x="0" y="0"/>
          <a:chExt cx="0" cy="0"/>
        </a:xfrm>
      </p:grpSpPr>
      <p:grpSp>
        <p:nvGrpSpPr>
          <p:cNvPr id="447" name="Google Shape;447;p13"/>
          <p:cNvGrpSpPr/>
          <p:nvPr/>
        </p:nvGrpSpPr>
        <p:grpSpPr>
          <a:xfrm flipH="1">
            <a:off x="381584" y="621256"/>
            <a:ext cx="1669310" cy="2164014"/>
            <a:chOff x="10201084" y="586906"/>
            <a:chExt cx="1669310" cy="2164014"/>
          </a:xfrm>
        </p:grpSpPr>
        <p:sp>
          <p:nvSpPr>
            <p:cNvPr id="448" name="Google Shape;448;p13"/>
            <p:cNvSpPr/>
            <p:nvPr/>
          </p:nvSpPr>
          <p:spPr>
            <a:xfrm>
              <a:off x="11813519" y="11790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13"/>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13"/>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13"/>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13"/>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13"/>
            <p:cNvSpPr/>
            <p:nvPr/>
          </p:nvSpPr>
          <p:spPr>
            <a:xfrm>
              <a:off x="10521559" y="1944589"/>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13"/>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13"/>
            <p:cNvSpPr/>
            <p:nvPr/>
          </p:nvSpPr>
          <p:spPr>
            <a:xfrm>
              <a:off x="11601925" y="25037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13"/>
            <p:cNvSpPr/>
            <p:nvPr/>
          </p:nvSpPr>
          <p:spPr>
            <a:xfrm>
              <a:off x="10709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57" name="Google Shape;457;p13"/>
          <p:cNvGrpSpPr/>
          <p:nvPr/>
        </p:nvGrpSpPr>
        <p:grpSpPr>
          <a:xfrm rot="-5400000">
            <a:off x="-776150" y="1625059"/>
            <a:ext cx="3909437" cy="1424626"/>
            <a:chOff x="7737321" y="-1789211"/>
            <a:chExt cx="3909437" cy="1424626"/>
          </a:xfrm>
        </p:grpSpPr>
        <p:sp>
          <p:nvSpPr>
            <p:cNvPr id="458" name="Google Shape;458;p13"/>
            <p:cNvSpPr/>
            <p:nvPr/>
          </p:nvSpPr>
          <p:spPr>
            <a:xfrm>
              <a:off x="9832319" y="-1411712"/>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13"/>
            <p:cNvSpPr/>
            <p:nvPr/>
          </p:nvSpPr>
          <p:spPr>
            <a:xfrm>
              <a:off x="9134284" y="-12223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13"/>
            <p:cNvSpPr/>
            <p:nvPr/>
          </p:nvSpPr>
          <p:spPr>
            <a:xfrm>
              <a:off x="11485555" y="-421449"/>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13"/>
            <p:cNvSpPr/>
            <p:nvPr/>
          </p:nvSpPr>
          <p:spPr>
            <a:xfrm>
              <a:off x="8605724" y="-1358806"/>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13"/>
            <p:cNvSpPr/>
            <p:nvPr/>
          </p:nvSpPr>
          <p:spPr>
            <a:xfrm>
              <a:off x="8361350" y="-1782046"/>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13"/>
            <p:cNvSpPr/>
            <p:nvPr/>
          </p:nvSpPr>
          <p:spPr>
            <a:xfrm>
              <a:off x="11131159" y="-1789211"/>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13"/>
            <p:cNvSpPr/>
            <p:nvPr/>
          </p:nvSpPr>
          <p:spPr>
            <a:xfrm>
              <a:off x="8088739" y="-1107548"/>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13"/>
            <p:cNvSpPr/>
            <p:nvPr/>
          </p:nvSpPr>
          <p:spPr>
            <a:xfrm>
              <a:off x="8858725" y="-696698"/>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13"/>
            <p:cNvSpPr/>
            <p:nvPr/>
          </p:nvSpPr>
          <p:spPr>
            <a:xfrm>
              <a:off x="7737321" y="-1622894"/>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67" name="Google Shape;467;p13"/>
          <p:cNvSpPr txBox="1"/>
          <p:nvPr>
            <p:ph type="title"/>
          </p:nvPr>
        </p:nvSpPr>
        <p:spPr>
          <a:xfrm>
            <a:off x="4918988" y="2122000"/>
            <a:ext cx="5581500" cy="12429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68" name="Google Shape;468;p13"/>
          <p:cNvSpPr txBox="1"/>
          <p:nvPr>
            <p:ph idx="1" type="body"/>
          </p:nvPr>
        </p:nvSpPr>
        <p:spPr>
          <a:xfrm>
            <a:off x="4919088" y="3503650"/>
            <a:ext cx="5581500" cy="1702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469" name="Google Shape;469;p13"/>
          <p:cNvGrpSpPr/>
          <p:nvPr/>
        </p:nvGrpSpPr>
        <p:grpSpPr>
          <a:xfrm flipH="1">
            <a:off x="11" y="3956663"/>
            <a:ext cx="3957126" cy="2901339"/>
            <a:chOff x="7947586" y="3658763"/>
            <a:chExt cx="3957126" cy="2901339"/>
          </a:xfrm>
        </p:grpSpPr>
        <p:sp>
          <p:nvSpPr>
            <p:cNvPr id="470" name="Google Shape;470;p13"/>
            <p:cNvSpPr/>
            <p:nvPr/>
          </p:nvSpPr>
          <p:spPr>
            <a:xfrm>
              <a:off x="7947586" y="3658763"/>
              <a:ext cx="3957126" cy="2901339"/>
            </a:xfrm>
            <a:custGeom>
              <a:rect b="b" l="l" r="r" t="t"/>
              <a:pathLst>
                <a:path extrusionOk="0" h="1459793" w="1991007">
                  <a:moveTo>
                    <a:pt x="1749" y="1459794"/>
                  </a:moveTo>
                  <a:cubicBezTo>
                    <a:pt x="1749" y="1459794"/>
                    <a:pt x="-33274" y="1028511"/>
                    <a:pt x="210128" y="833772"/>
                  </a:cubicBezTo>
                  <a:cubicBezTo>
                    <a:pt x="664699" y="470070"/>
                    <a:pt x="1059805" y="825562"/>
                    <a:pt x="1255477" y="672286"/>
                  </a:cubicBezTo>
                  <a:cubicBezTo>
                    <a:pt x="1451140" y="519019"/>
                    <a:pt x="1350099" y="163003"/>
                    <a:pt x="1567069" y="57523"/>
                  </a:cubicBezTo>
                  <a:cubicBezTo>
                    <a:pt x="1822043" y="-66426"/>
                    <a:pt x="1985835" y="48522"/>
                    <a:pt x="1985835" y="48522"/>
                  </a:cubicBezTo>
                  <a:lnTo>
                    <a:pt x="1991007" y="1453269"/>
                  </a:lnTo>
                  <a:lnTo>
                    <a:pt x="1749" y="145979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13"/>
            <p:cNvSpPr/>
            <p:nvPr/>
          </p:nvSpPr>
          <p:spPr>
            <a:xfrm>
              <a:off x="8977979" y="4386434"/>
              <a:ext cx="2926363" cy="2173401"/>
            </a:xfrm>
            <a:custGeom>
              <a:rect b="b" l="l" r="r" t="t"/>
              <a:pathLst>
                <a:path extrusionOk="0" h="1093535" w="1472384">
                  <a:moveTo>
                    <a:pt x="3982" y="1093535"/>
                  </a:moveTo>
                  <a:cubicBezTo>
                    <a:pt x="3982" y="1093535"/>
                    <a:pt x="-32537" y="916980"/>
                    <a:pt x="115624" y="766294"/>
                  </a:cubicBezTo>
                  <a:cubicBezTo>
                    <a:pt x="358664" y="519101"/>
                    <a:pt x="809377" y="663758"/>
                    <a:pt x="1007050" y="591387"/>
                  </a:cubicBezTo>
                  <a:cubicBezTo>
                    <a:pt x="1234507" y="508110"/>
                    <a:pt x="1092956" y="145731"/>
                    <a:pt x="1234507" y="49576"/>
                  </a:cubicBezTo>
                  <a:cubicBezTo>
                    <a:pt x="1355836" y="-32844"/>
                    <a:pt x="1466879" y="12381"/>
                    <a:pt x="1466879" y="12381"/>
                  </a:cubicBezTo>
                  <a:lnTo>
                    <a:pt x="1472384" y="1089811"/>
                  </a:lnTo>
                  <a:lnTo>
                    <a:pt x="3982" y="109353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2" name="Google Shape;472;p13"/>
            <p:cNvSpPr/>
            <p:nvPr/>
          </p:nvSpPr>
          <p:spPr>
            <a:xfrm>
              <a:off x="9658418" y="4962953"/>
              <a:ext cx="2245676" cy="1596670"/>
            </a:xfrm>
            <a:custGeom>
              <a:rect b="b" l="l" r="r" t="t"/>
              <a:pathLst>
                <a:path extrusionOk="0" h="803356" w="1129900">
                  <a:moveTo>
                    <a:pt x="3055" y="803356"/>
                  </a:moveTo>
                  <a:cubicBezTo>
                    <a:pt x="3055" y="803356"/>
                    <a:pt x="-24967" y="673654"/>
                    <a:pt x="88723" y="562955"/>
                  </a:cubicBezTo>
                  <a:cubicBezTo>
                    <a:pt x="275242" y="381361"/>
                    <a:pt x="627857" y="536551"/>
                    <a:pt x="779552" y="483383"/>
                  </a:cubicBezTo>
                  <a:cubicBezTo>
                    <a:pt x="954098" y="422204"/>
                    <a:pt x="838731" y="107060"/>
                    <a:pt x="947354" y="36422"/>
                  </a:cubicBezTo>
                  <a:cubicBezTo>
                    <a:pt x="1040461" y="-24128"/>
                    <a:pt x="1125681" y="9095"/>
                    <a:pt x="1125681" y="9095"/>
                  </a:cubicBezTo>
                  <a:lnTo>
                    <a:pt x="1129901" y="800623"/>
                  </a:lnTo>
                  <a:lnTo>
                    <a:pt x="3055" y="80335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13"/>
            <p:cNvSpPr/>
            <p:nvPr/>
          </p:nvSpPr>
          <p:spPr>
            <a:xfrm>
              <a:off x="10821111" y="5907637"/>
              <a:ext cx="1082565" cy="651640"/>
            </a:xfrm>
            <a:custGeom>
              <a:rect b="b" l="l" r="r" t="t"/>
              <a:pathLst>
                <a:path extrusionOk="0" h="327869" w="544687">
                  <a:moveTo>
                    <a:pt x="0" y="327870"/>
                  </a:moveTo>
                  <a:cubicBezTo>
                    <a:pt x="0" y="327870"/>
                    <a:pt x="6743" y="297885"/>
                    <a:pt x="61703" y="261785"/>
                  </a:cubicBezTo>
                  <a:cubicBezTo>
                    <a:pt x="151857" y="202549"/>
                    <a:pt x="319402" y="239401"/>
                    <a:pt x="392725" y="222066"/>
                  </a:cubicBezTo>
                  <a:cubicBezTo>
                    <a:pt x="477098" y="202111"/>
                    <a:pt x="543849" y="0"/>
                    <a:pt x="543849" y="0"/>
                  </a:cubicBezTo>
                  <a:lnTo>
                    <a:pt x="544687" y="326975"/>
                  </a:lnTo>
                  <a:lnTo>
                    <a:pt x="0" y="32787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74" name="Google Shape;474;p13"/>
          <p:cNvGrpSpPr/>
          <p:nvPr/>
        </p:nvGrpSpPr>
        <p:grpSpPr>
          <a:xfrm flipH="1" rot="10800000">
            <a:off x="8445156" y="3024961"/>
            <a:ext cx="3408720" cy="3377933"/>
            <a:chOff x="8049931" y="545347"/>
            <a:chExt cx="3408720" cy="3377933"/>
          </a:xfrm>
        </p:grpSpPr>
        <p:sp>
          <p:nvSpPr>
            <p:cNvPr id="475" name="Google Shape;475;p13"/>
            <p:cNvSpPr/>
            <p:nvPr/>
          </p:nvSpPr>
          <p:spPr>
            <a:xfrm>
              <a:off x="9305492" y="545347"/>
              <a:ext cx="546969" cy="596508"/>
            </a:xfrm>
            <a:custGeom>
              <a:rect b="b" l="l" r="r" t="t"/>
              <a:pathLst>
                <a:path extrusionOk="0" h="278742" w="255593">
                  <a:moveTo>
                    <a:pt x="107670" y="102138"/>
                  </a:moveTo>
                  <a:lnTo>
                    <a:pt x="119244" y="0"/>
                  </a:lnTo>
                  <a:lnTo>
                    <a:pt x="150943" y="102641"/>
                  </a:lnTo>
                  <a:lnTo>
                    <a:pt x="241506" y="64402"/>
                  </a:lnTo>
                  <a:lnTo>
                    <a:pt x="186166" y="139372"/>
                  </a:lnTo>
                  <a:lnTo>
                    <a:pt x="255594" y="161510"/>
                  </a:lnTo>
                  <a:lnTo>
                    <a:pt x="177108" y="169057"/>
                  </a:lnTo>
                  <a:lnTo>
                    <a:pt x="210312" y="221384"/>
                  </a:lnTo>
                  <a:lnTo>
                    <a:pt x="154467" y="188177"/>
                  </a:lnTo>
                  <a:lnTo>
                    <a:pt x="146418" y="278742"/>
                  </a:lnTo>
                  <a:lnTo>
                    <a:pt x="124778" y="190692"/>
                  </a:lnTo>
                  <a:lnTo>
                    <a:pt x="63398" y="256604"/>
                  </a:lnTo>
                  <a:lnTo>
                    <a:pt x="87544" y="182139"/>
                  </a:lnTo>
                  <a:lnTo>
                    <a:pt x="0" y="195221"/>
                  </a:lnTo>
                  <a:lnTo>
                    <a:pt x="88049" y="142893"/>
                  </a:lnTo>
                  <a:lnTo>
                    <a:pt x="8553" y="96101"/>
                  </a:lnTo>
                  <a:lnTo>
                    <a:pt x="107670" y="10213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13"/>
            <p:cNvSpPr/>
            <p:nvPr/>
          </p:nvSpPr>
          <p:spPr>
            <a:xfrm>
              <a:off x="11037258" y="3465711"/>
              <a:ext cx="404041" cy="457568"/>
            </a:xfrm>
            <a:custGeom>
              <a:rect b="b" l="l" r="r" t="t"/>
              <a:pathLst>
                <a:path extrusionOk="0" h="213817" w="188804">
                  <a:moveTo>
                    <a:pt x="71276" y="85906"/>
                  </a:moveTo>
                  <a:lnTo>
                    <a:pt x="87325" y="0"/>
                  </a:lnTo>
                  <a:lnTo>
                    <a:pt x="116110" y="84020"/>
                  </a:lnTo>
                  <a:lnTo>
                    <a:pt x="165202" y="43425"/>
                  </a:lnTo>
                  <a:lnTo>
                    <a:pt x="134055" y="108556"/>
                  </a:lnTo>
                  <a:lnTo>
                    <a:pt x="188805" y="128388"/>
                  </a:lnTo>
                  <a:lnTo>
                    <a:pt x="125559" y="136884"/>
                  </a:lnTo>
                  <a:lnTo>
                    <a:pt x="148685" y="195415"/>
                  </a:lnTo>
                  <a:lnTo>
                    <a:pt x="101955" y="146799"/>
                  </a:lnTo>
                  <a:lnTo>
                    <a:pt x="85906" y="213817"/>
                  </a:lnTo>
                  <a:lnTo>
                    <a:pt x="74581" y="145380"/>
                  </a:lnTo>
                  <a:lnTo>
                    <a:pt x="17459" y="184556"/>
                  </a:lnTo>
                  <a:lnTo>
                    <a:pt x="57112" y="122253"/>
                  </a:lnTo>
                  <a:lnTo>
                    <a:pt x="0" y="89678"/>
                  </a:lnTo>
                  <a:lnTo>
                    <a:pt x="71276" y="8590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7" name="Google Shape;477;p13"/>
            <p:cNvSpPr/>
            <p:nvPr/>
          </p:nvSpPr>
          <p:spPr>
            <a:xfrm>
              <a:off x="10452905" y="2058103"/>
              <a:ext cx="503227" cy="612055"/>
            </a:xfrm>
            <a:custGeom>
              <a:rect b="b" l="l" r="r" t="t"/>
              <a:pathLst>
                <a:path extrusionOk="0" h="286007" w="235153">
                  <a:moveTo>
                    <a:pt x="97888" y="109376"/>
                  </a:moveTo>
                  <a:lnTo>
                    <a:pt x="113195" y="0"/>
                  </a:lnTo>
                  <a:lnTo>
                    <a:pt x="141094" y="111557"/>
                  </a:lnTo>
                  <a:lnTo>
                    <a:pt x="220389" y="67266"/>
                  </a:lnTo>
                  <a:lnTo>
                    <a:pt x="183194" y="133436"/>
                  </a:lnTo>
                  <a:lnTo>
                    <a:pt x="235153" y="143275"/>
                  </a:lnTo>
                  <a:lnTo>
                    <a:pt x="168983" y="165154"/>
                  </a:lnTo>
                  <a:lnTo>
                    <a:pt x="203978" y="202340"/>
                  </a:lnTo>
                  <a:lnTo>
                    <a:pt x="156400" y="188119"/>
                  </a:lnTo>
                  <a:lnTo>
                    <a:pt x="158039" y="286007"/>
                  </a:lnTo>
                  <a:lnTo>
                    <a:pt x="117024" y="195777"/>
                  </a:lnTo>
                  <a:lnTo>
                    <a:pt x="56321" y="243897"/>
                  </a:lnTo>
                  <a:lnTo>
                    <a:pt x="71095" y="183747"/>
                  </a:lnTo>
                  <a:lnTo>
                    <a:pt x="0" y="186480"/>
                  </a:lnTo>
                  <a:lnTo>
                    <a:pt x="74914" y="148199"/>
                  </a:lnTo>
                  <a:lnTo>
                    <a:pt x="29527" y="92421"/>
                  </a:lnTo>
                  <a:lnTo>
                    <a:pt x="97888" y="10937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8" name="Google Shape;478;p13"/>
            <p:cNvSpPr/>
            <p:nvPr/>
          </p:nvSpPr>
          <p:spPr>
            <a:xfrm>
              <a:off x="11117879" y="1255127"/>
              <a:ext cx="340771" cy="392617"/>
            </a:xfrm>
            <a:custGeom>
              <a:rect b="b" l="l" r="r" t="t"/>
              <a:pathLst>
                <a:path extrusionOk="0" h="183466" w="159239">
                  <a:moveTo>
                    <a:pt x="68370" y="85675"/>
                  </a:moveTo>
                  <a:lnTo>
                    <a:pt x="87411" y="0"/>
                  </a:lnTo>
                  <a:lnTo>
                    <a:pt x="105146" y="86108"/>
                  </a:lnTo>
                  <a:lnTo>
                    <a:pt x="159239" y="90868"/>
                  </a:lnTo>
                  <a:lnTo>
                    <a:pt x="102556" y="117696"/>
                  </a:lnTo>
                  <a:lnTo>
                    <a:pt x="95631" y="183467"/>
                  </a:lnTo>
                  <a:lnTo>
                    <a:pt x="72266" y="120724"/>
                  </a:lnTo>
                  <a:lnTo>
                    <a:pt x="0" y="114233"/>
                  </a:lnTo>
                  <a:lnTo>
                    <a:pt x="68370" y="856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13"/>
            <p:cNvSpPr/>
            <p:nvPr/>
          </p:nvSpPr>
          <p:spPr>
            <a:xfrm>
              <a:off x="9923951" y="1500097"/>
              <a:ext cx="314843" cy="349944"/>
            </a:xfrm>
            <a:custGeom>
              <a:rect b="b" l="l" r="r" t="t"/>
              <a:pathLst>
                <a:path extrusionOk="0" h="163525" w="147123">
                  <a:moveTo>
                    <a:pt x="54721" y="83287"/>
                  </a:moveTo>
                  <a:lnTo>
                    <a:pt x="60188" y="0"/>
                  </a:lnTo>
                  <a:lnTo>
                    <a:pt x="88763" y="74771"/>
                  </a:lnTo>
                  <a:lnTo>
                    <a:pt x="147123" y="64437"/>
                  </a:lnTo>
                  <a:lnTo>
                    <a:pt x="96060" y="99089"/>
                  </a:lnTo>
                  <a:lnTo>
                    <a:pt x="91802" y="163525"/>
                  </a:lnTo>
                  <a:lnTo>
                    <a:pt x="60188" y="116719"/>
                  </a:lnTo>
                  <a:lnTo>
                    <a:pt x="0" y="124015"/>
                  </a:lnTo>
                  <a:lnTo>
                    <a:pt x="54721" y="8328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13"/>
            <p:cNvSpPr/>
            <p:nvPr/>
          </p:nvSpPr>
          <p:spPr>
            <a:xfrm>
              <a:off x="8594348" y="684381"/>
              <a:ext cx="54906" cy="54911"/>
            </a:xfrm>
            <a:custGeom>
              <a:rect b="b" l="l" r="r" t="t"/>
              <a:pathLst>
                <a:path extrusionOk="0" h="46047" w="46043">
                  <a:moveTo>
                    <a:pt x="0" y="23024"/>
                  </a:moveTo>
                  <a:cubicBezTo>
                    <a:pt x="0" y="10308"/>
                    <a:pt x="10306" y="0"/>
                    <a:pt x="23022" y="0"/>
                  </a:cubicBezTo>
                  <a:cubicBezTo>
                    <a:pt x="35738" y="0"/>
                    <a:pt x="46044" y="10308"/>
                    <a:pt x="46044" y="23024"/>
                  </a:cubicBezTo>
                  <a:cubicBezTo>
                    <a:pt x="46044" y="35740"/>
                    <a:pt x="35738" y="46048"/>
                    <a:pt x="23022" y="46048"/>
                  </a:cubicBezTo>
                  <a:cubicBezTo>
                    <a:pt x="10306" y="46048"/>
                    <a:pt x="0" y="35740"/>
                    <a:pt x="0" y="2302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13"/>
            <p:cNvSpPr/>
            <p:nvPr/>
          </p:nvSpPr>
          <p:spPr>
            <a:xfrm>
              <a:off x="10780492" y="1589829"/>
              <a:ext cx="54906" cy="54910"/>
            </a:xfrm>
            <a:custGeom>
              <a:rect b="b" l="l" r="r" t="t"/>
              <a:pathLst>
                <a:path extrusionOk="0" h="46046" w="46043">
                  <a:moveTo>
                    <a:pt x="0" y="23024"/>
                  </a:moveTo>
                  <a:cubicBezTo>
                    <a:pt x="0" y="10308"/>
                    <a:pt x="10306" y="0"/>
                    <a:pt x="23022" y="0"/>
                  </a:cubicBezTo>
                  <a:cubicBezTo>
                    <a:pt x="35738" y="0"/>
                    <a:pt x="46044" y="10308"/>
                    <a:pt x="46044" y="23024"/>
                  </a:cubicBezTo>
                  <a:cubicBezTo>
                    <a:pt x="46044" y="35739"/>
                    <a:pt x="35738" y="46047"/>
                    <a:pt x="23022" y="46047"/>
                  </a:cubicBezTo>
                  <a:cubicBezTo>
                    <a:pt x="10306" y="46047"/>
                    <a:pt x="0" y="35739"/>
                    <a:pt x="0" y="230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2" name="Google Shape;482;p13"/>
            <p:cNvSpPr/>
            <p:nvPr/>
          </p:nvSpPr>
          <p:spPr>
            <a:xfrm>
              <a:off x="8049931" y="928752"/>
              <a:ext cx="54906" cy="54906"/>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3" name="Google Shape;483;p13"/>
            <p:cNvSpPr/>
            <p:nvPr/>
          </p:nvSpPr>
          <p:spPr>
            <a:xfrm>
              <a:off x="10613907" y="3001126"/>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4" name="Google Shape;484;p13"/>
            <p:cNvSpPr/>
            <p:nvPr/>
          </p:nvSpPr>
          <p:spPr>
            <a:xfrm>
              <a:off x="11305606" y="2595115"/>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5" name="Google Shape;485;p13"/>
            <p:cNvSpPr/>
            <p:nvPr/>
          </p:nvSpPr>
          <p:spPr>
            <a:xfrm>
              <a:off x="10539506" y="928757"/>
              <a:ext cx="54918" cy="54910"/>
            </a:xfrm>
            <a:custGeom>
              <a:rect b="b" l="l" r="r" t="t"/>
              <a:pathLst>
                <a:path extrusionOk="0" h="46046" w="46053">
                  <a:moveTo>
                    <a:pt x="0" y="23023"/>
                  </a:moveTo>
                  <a:cubicBezTo>
                    <a:pt x="0" y="10308"/>
                    <a:pt x="10316" y="0"/>
                    <a:pt x="23032" y="0"/>
                  </a:cubicBezTo>
                  <a:cubicBezTo>
                    <a:pt x="35747" y="0"/>
                    <a:pt x="46054" y="10308"/>
                    <a:pt x="46054" y="23023"/>
                  </a:cubicBezTo>
                  <a:cubicBezTo>
                    <a:pt x="46054" y="35739"/>
                    <a:pt x="35747" y="46047"/>
                    <a:pt x="23032" y="46047"/>
                  </a:cubicBezTo>
                  <a:cubicBezTo>
                    <a:pt x="10316" y="46047"/>
                    <a:pt x="0" y="35739"/>
                    <a:pt x="0" y="23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86" name="Google Shape;486;p13"/>
          <p:cNvSpPr/>
          <p:nvPr/>
        </p:nvSpPr>
        <p:spPr>
          <a:xfrm rot="-544560">
            <a:off x="11280403" y="-71226"/>
            <a:ext cx="775646" cy="1785268"/>
          </a:xfrm>
          <a:custGeom>
            <a:rect b="b" l="l" r="r" t="t"/>
            <a:pathLst>
              <a:path extrusionOk="0" h="1126464" w="489415">
                <a:moveTo>
                  <a:pt x="33149" y="0"/>
                </a:moveTo>
                <a:cubicBezTo>
                  <a:pt x="33149" y="0"/>
                  <a:pt x="-4875" y="75095"/>
                  <a:pt x="525" y="158363"/>
                </a:cubicBezTo>
                <a:cubicBezTo>
                  <a:pt x="8641" y="283397"/>
                  <a:pt x="48484" y="393611"/>
                  <a:pt x="143953" y="470325"/>
                </a:cubicBezTo>
                <a:cubicBezTo>
                  <a:pt x="185567" y="503777"/>
                  <a:pt x="286247" y="551650"/>
                  <a:pt x="321880" y="501167"/>
                </a:cubicBezTo>
                <a:cubicBezTo>
                  <a:pt x="362876" y="443074"/>
                  <a:pt x="269512" y="353473"/>
                  <a:pt x="217648" y="385944"/>
                </a:cubicBezTo>
                <a:cubicBezTo>
                  <a:pt x="168794" y="416538"/>
                  <a:pt x="-59968" y="646938"/>
                  <a:pt x="221991" y="952090"/>
                </a:cubicBezTo>
                <a:cubicBezTo>
                  <a:pt x="265063" y="998706"/>
                  <a:pt x="489415" y="1126465"/>
                  <a:pt x="489415" y="1126465"/>
                </a:cubicBezTo>
              </a:path>
            </a:pathLst>
          </a:custGeom>
          <a:noFill/>
          <a:ln cap="rnd" cmpd="sng" w="331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7" name="Google Shape;487;p13"/>
          <p:cNvSpPr/>
          <p:nvPr/>
        </p:nvSpPr>
        <p:spPr>
          <a:xfrm flipH="1" rot="5400000">
            <a:off x="5821824" y="-941594"/>
            <a:ext cx="886564" cy="2769755"/>
          </a:xfrm>
          <a:custGeom>
            <a:rect b="b" l="l" r="r" t="t"/>
            <a:pathLst>
              <a:path extrusionOk="0" h="1156474" w="370173">
                <a:moveTo>
                  <a:pt x="370173" y="0"/>
                </a:moveTo>
                <a:cubicBezTo>
                  <a:pt x="370173" y="0"/>
                  <a:pt x="50143" y="97574"/>
                  <a:pt x="11509" y="286217"/>
                </a:cubicBezTo>
                <a:cubicBezTo>
                  <a:pt x="-51918" y="595903"/>
                  <a:pt x="165738" y="584816"/>
                  <a:pt x="203867" y="642299"/>
                </a:cubicBezTo>
                <a:cubicBezTo>
                  <a:pt x="267675" y="738511"/>
                  <a:pt x="82452" y="750684"/>
                  <a:pt x="112713" y="1007002"/>
                </a:cubicBezTo>
                <a:cubicBezTo>
                  <a:pt x="136030" y="1204417"/>
                  <a:pt x="370173" y="1149439"/>
                  <a:pt x="370173" y="1149439"/>
                </a:cubicBezTo>
              </a:path>
            </a:pathLst>
          </a:custGeom>
          <a:noFill/>
          <a:ln cap="rnd" cmpd="sng" w="331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8" name="Google Shape;488;p13"/>
          <p:cNvSpPr/>
          <p:nvPr/>
        </p:nvSpPr>
        <p:spPr>
          <a:xfrm flipH="1" rot="5400000">
            <a:off x="5960709" y="-805978"/>
            <a:ext cx="608785" cy="2064085"/>
          </a:xfrm>
          <a:custGeom>
            <a:rect b="b" l="l" r="r" t="t"/>
            <a:pathLst>
              <a:path extrusionOk="0" h="861831" w="254190">
                <a:moveTo>
                  <a:pt x="225092" y="0"/>
                </a:moveTo>
                <a:cubicBezTo>
                  <a:pt x="225092" y="0"/>
                  <a:pt x="-14890" y="69694"/>
                  <a:pt x="731" y="239106"/>
                </a:cubicBezTo>
                <a:cubicBezTo>
                  <a:pt x="11361" y="354416"/>
                  <a:pt x="249486" y="383610"/>
                  <a:pt x="254144" y="513683"/>
                </a:cubicBezTo>
                <a:cubicBezTo>
                  <a:pt x="257544" y="608676"/>
                  <a:pt x="73435" y="668150"/>
                  <a:pt x="78702" y="784260"/>
                </a:cubicBezTo>
                <a:cubicBezTo>
                  <a:pt x="82217" y="861794"/>
                  <a:pt x="225092" y="861832"/>
                  <a:pt x="225092" y="861832"/>
                </a:cubicBezTo>
              </a:path>
            </a:pathLst>
          </a:custGeom>
          <a:noFill/>
          <a:ln cap="rnd" cmpd="sng" w="331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489" name="Shape 489"/>
        <p:cNvGrpSpPr/>
        <p:nvPr/>
      </p:nvGrpSpPr>
      <p:grpSpPr>
        <a:xfrm>
          <a:off x="0" y="0"/>
          <a:ext cx="0" cy="0"/>
          <a:chOff x="0" y="0"/>
          <a:chExt cx="0" cy="0"/>
        </a:xfrm>
      </p:grpSpPr>
      <p:sp>
        <p:nvSpPr>
          <p:cNvPr id="490" name="Google Shape;490;p14"/>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Certificate">
  <p:cSld name="CUSTOM_23">
    <p:spTree>
      <p:nvGrpSpPr>
        <p:cNvPr id="491" name="Shape 491"/>
        <p:cNvGrpSpPr/>
        <p:nvPr/>
      </p:nvGrpSpPr>
      <p:grpSpPr>
        <a:xfrm>
          <a:off x="0" y="0"/>
          <a:ext cx="0" cy="0"/>
          <a:chOff x="0" y="0"/>
          <a:chExt cx="0" cy="0"/>
        </a:xfrm>
      </p:grpSpPr>
      <p:grpSp>
        <p:nvGrpSpPr>
          <p:cNvPr id="492" name="Google Shape;492;p15"/>
          <p:cNvGrpSpPr/>
          <p:nvPr/>
        </p:nvGrpSpPr>
        <p:grpSpPr>
          <a:xfrm>
            <a:off x="10201084" y="586906"/>
            <a:ext cx="1669310" cy="2164014"/>
            <a:chOff x="10201084" y="586906"/>
            <a:chExt cx="1669310" cy="2164014"/>
          </a:xfrm>
        </p:grpSpPr>
        <p:sp>
          <p:nvSpPr>
            <p:cNvPr id="493" name="Google Shape;493;p15"/>
            <p:cNvSpPr/>
            <p:nvPr/>
          </p:nvSpPr>
          <p:spPr>
            <a:xfrm>
              <a:off x="11813519" y="11790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15"/>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15"/>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15"/>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15"/>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15"/>
            <p:cNvSpPr/>
            <p:nvPr/>
          </p:nvSpPr>
          <p:spPr>
            <a:xfrm>
              <a:off x="10521559" y="1944589"/>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15"/>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15"/>
            <p:cNvSpPr/>
            <p:nvPr/>
          </p:nvSpPr>
          <p:spPr>
            <a:xfrm>
              <a:off x="11601925" y="25037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1" name="Google Shape;501;p15"/>
            <p:cNvSpPr/>
            <p:nvPr/>
          </p:nvSpPr>
          <p:spPr>
            <a:xfrm>
              <a:off x="10709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02" name="Google Shape;502;p15"/>
          <p:cNvGrpSpPr/>
          <p:nvPr/>
        </p:nvGrpSpPr>
        <p:grpSpPr>
          <a:xfrm rot="10800000">
            <a:off x="592106" y="2956211"/>
            <a:ext cx="3408720" cy="3377933"/>
            <a:chOff x="8049931" y="545347"/>
            <a:chExt cx="3408720" cy="3377933"/>
          </a:xfrm>
        </p:grpSpPr>
        <p:sp>
          <p:nvSpPr>
            <p:cNvPr id="503" name="Google Shape;503;p15"/>
            <p:cNvSpPr/>
            <p:nvPr/>
          </p:nvSpPr>
          <p:spPr>
            <a:xfrm>
              <a:off x="9305492" y="545347"/>
              <a:ext cx="546969" cy="596508"/>
            </a:xfrm>
            <a:custGeom>
              <a:rect b="b" l="l" r="r" t="t"/>
              <a:pathLst>
                <a:path extrusionOk="0" h="278742" w="255593">
                  <a:moveTo>
                    <a:pt x="107670" y="102138"/>
                  </a:moveTo>
                  <a:lnTo>
                    <a:pt x="119244" y="0"/>
                  </a:lnTo>
                  <a:lnTo>
                    <a:pt x="150943" y="102641"/>
                  </a:lnTo>
                  <a:lnTo>
                    <a:pt x="241506" y="64402"/>
                  </a:lnTo>
                  <a:lnTo>
                    <a:pt x="186166" y="139372"/>
                  </a:lnTo>
                  <a:lnTo>
                    <a:pt x="255594" y="161510"/>
                  </a:lnTo>
                  <a:lnTo>
                    <a:pt x="177108" y="169057"/>
                  </a:lnTo>
                  <a:lnTo>
                    <a:pt x="210312" y="221384"/>
                  </a:lnTo>
                  <a:lnTo>
                    <a:pt x="154467" y="188177"/>
                  </a:lnTo>
                  <a:lnTo>
                    <a:pt x="146418" y="278742"/>
                  </a:lnTo>
                  <a:lnTo>
                    <a:pt x="124778" y="190692"/>
                  </a:lnTo>
                  <a:lnTo>
                    <a:pt x="63398" y="256604"/>
                  </a:lnTo>
                  <a:lnTo>
                    <a:pt x="87544" y="182139"/>
                  </a:lnTo>
                  <a:lnTo>
                    <a:pt x="0" y="195221"/>
                  </a:lnTo>
                  <a:lnTo>
                    <a:pt x="88049" y="142893"/>
                  </a:lnTo>
                  <a:lnTo>
                    <a:pt x="8553" y="96101"/>
                  </a:lnTo>
                  <a:lnTo>
                    <a:pt x="107670" y="10213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4" name="Google Shape;504;p15"/>
            <p:cNvSpPr/>
            <p:nvPr/>
          </p:nvSpPr>
          <p:spPr>
            <a:xfrm>
              <a:off x="11037258" y="3465711"/>
              <a:ext cx="404041" cy="457568"/>
            </a:xfrm>
            <a:custGeom>
              <a:rect b="b" l="l" r="r" t="t"/>
              <a:pathLst>
                <a:path extrusionOk="0" h="213817" w="188804">
                  <a:moveTo>
                    <a:pt x="71276" y="85906"/>
                  </a:moveTo>
                  <a:lnTo>
                    <a:pt x="87325" y="0"/>
                  </a:lnTo>
                  <a:lnTo>
                    <a:pt x="116110" y="84020"/>
                  </a:lnTo>
                  <a:lnTo>
                    <a:pt x="165202" y="43425"/>
                  </a:lnTo>
                  <a:lnTo>
                    <a:pt x="134055" y="108556"/>
                  </a:lnTo>
                  <a:lnTo>
                    <a:pt x="188805" y="128388"/>
                  </a:lnTo>
                  <a:lnTo>
                    <a:pt x="125559" y="136884"/>
                  </a:lnTo>
                  <a:lnTo>
                    <a:pt x="148685" y="195415"/>
                  </a:lnTo>
                  <a:lnTo>
                    <a:pt x="101955" y="146799"/>
                  </a:lnTo>
                  <a:lnTo>
                    <a:pt x="85906" y="213817"/>
                  </a:lnTo>
                  <a:lnTo>
                    <a:pt x="74581" y="145380"/>
                  </a:lnTo>
                  <a:lnTo>
                    <a:pt x="17459" y="184556"/>
                  </a:lnTo>
                  <a:lnTo>
                    <a:pt x="57112" y="122253"/>
                  </a:lnTo>
                  <a:lnTo>
                    <a:pt x="0" y="89678"/>
                  </a:lnTo>
                  <a:lnTo>
                    <a:pt x="71276" y="8590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5" name="Google Shape;505;p15"/>
            <p:cNvSpPr/>
            <p:nvPr/>
          </p:nvSpPr>
          <p:spPr>
            <a:xfrm>
              <a:off x="10452905" y="2058103"/>
              <a:ext cx="503227" cy="612055"/>
            </a:xfrm>
            <a:custGeom>
              <a:rect b="b" l="l" r="r" t="t"/>
              <a:pathLst>
                <a:path extrusionOk="0" h="286007" w="235153">
                  <a:moveTo>
                    <a:pt x="97888" y="109376"/>
                  </a:moveTo>
                  <a:lnTo>
                    <a:pt x="113195" y="0"/>
                  </a:lnTo>
                  <a:lnTo>
                    <a:pt x="141094" y="111557"/>
                  </a:lnTo>
                  <a:lnTo>
                    <a:pt x="220389" y="67266"/>
                  </a:lnTo>
                  <a:lnTo>
                    <a:pt x="183194" y="133436"/>
                  </a:lnTo>
                  <a:lnTo>
                    <a:pt x="235153" y="143275"/>
                  </a:lnTo>
                  <a:lnTo>
                    <a:pt x="168983" y="165154"/>
                  </a:lnTo>
                  <a:lnTo>
                    <a:pt x="203978" y="202340"/>
                  </a:lnTo>
                  <a:lnTo>
                    <a:pt x="156400" y="188119"/>
                  </a:lnTo>
                  <a:lnTo>
                    <a:pt x="158039" y="286007"/>
                  </a:lnTo>
                  <a:lnTo>
                    <a:pt x="117024" y="195777"/>
                  </a:lnTo>
                  <a:lnTo>
                    <a:pt x="56321" y="243897"/>
                  </a:lnTo>
                  <a:lnTo>
                    <a:pt x="71095" y="183747"/>
                  </a:lnTo>
                  <a:lnTo>
                    <a:pt x="0" y="186480"/>
                  </a:lnTo>
                  <a:lnTo>
                    <a:pt x="74914" y="148199"/>
                  </a:lnTo>
                  <a:lnTo>
                    <a:pt x="29527" y="92421"/>
                  </a:lnTo>
                  <a:lnTo>
                    <a:pt x="97888" y="10937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6" name="Google Shape;506;p15"/>
            <p:cNvSpPr/>
            <p:nvPr/>
          </p:nvSpPr>
          <p:spPr>
            <a:xfrm>
              <a:off x="11117879" y="1255127"/>
              <a:ext cx="340771" cy="392617"/>
            </a:xfrm>
            <a:custGeom>
              <a:rect b="b" l="l" r="r" t="t"/>
              <a:pathLst>
                <a:path extrusionOk="0" h="183466" w="159239">
                  <a:moveTo>
                    <a:pt x="68370" y="85675"/>
                  </a:moveTo>
                  <a:lnTo>
                    <a:pt x="87411" y="0"/>
                  </a:lnTo>
                  <a:lnTo>
                    <a:pt x="105146" y="86108"/>
                  </a:lnTo>
                  <a:lnTo>
                    <a:pt x="159239" y="90868"/>
                  </a:lnTo>
                  <a:lnTo>
                    <a:pt x="102556" y="117696"/>
                  </a:lnTo>
                  <a:lnTo>
                    <a:pt x="95631" y="183467"/>
                  </a:lnTo>
                  <a:lnTo>
                    <a:pt x="72266" y="120724"/>
                  </a:lnTo>
                  <a:lnTo>
                    <a:pt x="0" y="114233"/>
                  </a:lnTo>
                  <a:lnTo>
                    <a:pt x="68370" y="856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7" name="Google Shape;507;p15"/>
            <p:cNvSpPr/>
            <p:nvPr/>
          </p:nvSpPr>
          <p:spPr>
            <a:xfrm>
              <a:off x="9923951" y="1500097"/>
              <a:ext cx="314843" cy="349944"/>
            </a:xfrm>
            <a:custGeom>
              <a:rect b="b" l="l" r="r" t="t"/>
              <a:pathLst>
                <a:path extrusionOk="0" h="163525" w="147123">
                  <a:moveTo>
                    <a:pt x="54721" y="83287"/>
                  </a:moveTo>
                  <a:lnTo>
                    <a:pt x="60188" y="0"/>
                  </a:lnTo>
                  <a:lnTo>
                    <a:pt x="88763" y="74771"/>
                  </a:lnTo>
                  <a:lnTo>
                    <a:pt x="147123" y="64437"/>
                  </a:lnTo>
                  <a:lnTo>
                    <a:pt x="96060" y="99089"/>
                  </a:lnTo>
                  <a:lnTo>
                    <a:pt x="91802" y="163525"/>
                  </a:lnTo>
                  <a:lnTo>
                    <a:pt x="60188" y="116719"/>
                  </a:lnTo>
                  <a:lnTo>
                    <a:pt x="0" y="124015"/>
                  </a:lnTo>
                  <a:lnTo>
                    <a:pt x="54721" y="8328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8" name="Google Shape;508;p15"/>
            <p:cNvSpPr/>
            <p:nvPr/>
          </p:nvSpPr>
          <p:spPr>
            <a:xfrm>
              <a:off x="8594348" y="684381"/>
              <a:ext cx="54906" cy="54911"/>
            </a:xfrm>
            <a:custGeom>
              <a:rect b="b" l="l" r="r" t="t"/>
              <a:pathLst>
                <a:path extrusionOk="0" h="46047" w="46043">
                  <a:moveTo>
                    <a:pt x="0" y="23024"/>
                  </a:moveTo>
                  <a:cubicBezTo>
                    <a:pt x="0" y="10308"/>
                    <a:pt x="10306" y="0"/>
                    <a:pt x="23022" y="0"/>
                  </a:cubicBezTo>
                  <a:cubicBezTo>
                    <a:pt x="35738" y="0"/>
                    <a:pt x="46044" y="10308"/>
                    <a:pt x="46044" y="23024"/>
                  </a:cubicBezTo>
                  <a:cubicBezTo>
                    <a:pt x="46044" y="35740"/>
                    <a:pt x="35738" y="46048"/>
                    <a:pt x="23022" y="46048"/>
                  </a:cubicBezTo>
                  <a:cubicBezTo>
                    <a:pt x="10306" y="46048"/>
                    <a:pt x="0" y="35740"/>
                    <a:pt x="0" y="2302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9" name="Google Shape;509;p15"/>
            <p:cNvSpPr/>
            <p:nvPr/>
          </p:nvSpPr>
          <p:spPr>
            <a:xfrm>
              <a:off x="10780492" y="1589829"/>
              <a:ext cx="54906" cy="54910"/>
            </a:xfrm>
            <a:custGeom>
              <a:rect b="b" l="l" r="r" t="t"/>
              <a:pathLst>
                <a:path extrusionOk="0" h="46046" w="46043">
                  <a:moveTo>
                    <a:pt x="0" y="23024"/>
                  </a:moveTo>
                  <a:cubicBezTo>
                    <a:pt x="0" y="10308"/>
                    <a:pt x="10306" y="0"/>
                    <a:pt x="23022" y="0"/>
                  </a:cubicBezTo>
                  <a:cubicBezTo>
                    <a:pt x="35738" y="0"/>
                    <a:pt x="46044" y="10308"/>
                    <a:pt x="46044" y="23024"/>
                  </a:cubicBezTo>
                  <a:cubicBezTo>
                    <a:pt x="46044" y="35739"/>
                    <a:pt x="35738" y="46047"/>
                    <a:pt x="23022" y="46047"/>
                  </a:cubicBezTo>
                  <a:cubicBezTo>
                    <a:pt x="10306" y="46047"/>
                    <a:pt x="0" y="35739"/>
                    <a:pt x="0" y="230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0" name="Google Shape;510;p15"/>
            <p:cNvSpPr/>
            <p:nvPr/>
          </p:nvSpPr>
          <p:spPr>
            <a:xfrm>
              <a:off x="8049931" y="928752"/>
              <a:ext cx="54906" cy="54906"/>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1" name="Google Shape;511;p15"/>
            <p:cNvSpPr/>
            <p:nvPr/>
          </p:nvSpPr>
          <p:spPr>
            <a:xfrm>
              <a:off x="10613907" y="3001126"/>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2" name="Google Shape;512;p15"/>
            <p:cNvSpPr/>
            <p:nvPr/>
          </p:nvSpPr>
          <p:spPr>
            <a:xfrm>
              <a:off x="11305606" y="2595115"/>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3" name="Google Shape;513;p15"/>
            <p:cNvSpPr/>
            <p:nvPr/>
          </p:nvSpPr>
          <p:spPr>
            <a:xfrm>
              <a:off x="10539506" y="928757"/>
              <a:ext cx="54918" cy="54910"/>
            </a:xfrm>
            <a:custGeom>
              <a:rect b="b" l="l" r="r" t="t"/>
              <a:pathLst>
                <a:path extrusionOk="0" h="46046" w="46053">
                  <a:moveTo>
                    <a:pt x="0" y="23023"/>
                  </a:moveTo>
                  <a:cubicBezTo>
                    <a:pt x="0" y="10308"/>
                    <a:pt x="10316" y="0"/>
                    <a:pt x="23032" y="0"/>
                  </a:cubicBezTo>
                  <a:cubicBezTo>
                    <a:pt x="35747" y="0"/>
                    <a:pt x="46054" y="10308"/>
                    <a:pt x="46054" y="23023"/>
                  </a:cubicBezTo>
                  <a:cubicBezTo>
                    <a:pt x="46054" y="35739"/>
                    <a:pt x="35747" y="46047"/>
                    <a:pt x="23032" y="46047"/>
                  </a:cubicBezTo>
                  <a:cubicBezTo>
                    <a:pt x="10316" y="46047"/>
                    <a:pt x="0" y="35739"/>
                    <a:pt x="0" y="23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14" name="Google Shape;514;p15"/>
          <p:cNvSpPr/>
          <p:nvPr/>
        </p:nvSpPr>
        <p:spPr>
          <a:xfrm flipH="1" rot="544560">
            <a:off x="135953" y="-62626"/>
            <a:ext cx="775646" cy="1785268"/>
          </a:xfrm>
          <a:custGeom>
            <a:rect b="b" l="l" r="r" t="t"/>
            <a:pathLst>
              <a:path extrusionOk="0" h="1126464" w="489415">
                <a:moveTo>
                  <a:pt x="33149" y="0"/>
                </a:moveTo>
                <a:cubicBezTo>
                  <a:pt x="33149" y="0"/>
                  <a:pt x="-4875" y="75095"/>
                  <a:pt x="525" y="158363"/>
                </a:cubicBezTo>
                <a:cubicBezTo>
                  <a:pt x="8641" y="283397"/>
                  <a:pt x="48484" y="393611"/>
                  <a:pt x="143953" y="470325"/>
                </a:cubicBezTo>
                <a:cubicBezTo>
                  <a:pt x="185567" y="503777"/>
                  <a:pt x="286247" y="551650"/>
                  <a:pt x="321880" y="501167"/>
                </a:cubicBezTo>
                <a:cubicBezTo>
                  <a:pt x="362876" y="443074"/>
                  <a:pt x="269512" y="353473"/>
                  <a:pt x="217648" y="385944"/>
                </a:cubicBezTo>
                <a:cubicBezTo>
                  <a:pt x="168794" y="416538"/>
                  <a:pt x="-59968" y="646938"/>
                  <a:pt x="221991" y="952090"/>
                </a:cubicBezTo>
                <a:cubicBezTo>
                  <a:pt x="265063" y="998706"/>
                  <a:pt x="489415" y="1126465"/>
                  <a:pt x="489415" y="1126465"/>
                </a:cubicBezTo>
              </a:path>
            </a:pathLst>
          </a:custGeom>
          <a:noFill/>
          <a:ln cap="rnd" cmpd="sng" w="331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15" name="Google Shape;515;p15"/>
          <p:cNvGrpSpPr/>
          <p:nvPr/>
        </p:nvGrpSpPr>
        <p:grpSpPr>
          <a:xfrm flipH="1" rot="5400000">
            <a:off x="9118692" y="1590709"/>
            <a:ext cx="3909437" cy="1424626"/>
            <a:chOff x="7737321" y="-1789211"/>
            <a:chExt cx="3909437" cy="1424626"/>
          </a:xfrm>
        </p:grpSpPr>
        <p:sp>
          <p:nvSpPr>
            <p:cNvPr id="516" name="Google Shape;516;p15"/>
            <p:cNvSpPr/>
            <p:nvPr/>
          </p:nvSpPr>
          <p:spPr>
            <a:xfrm>
              <a:off x="9832319" y="-1411712"/>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7" name="Google Shape;517;p15"/>
            <p:cNvSpPr/>
            <p:nvPr/>
          </p:nvSpPr>
          <p:spPr>
            <a:xfrm>
              <a:off x="9134284" y="-12223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15"/>
            <p:cNvSpPr/>
            <p:nvPr/>
          </p:nvSpPr>
          <p:spPr>
            <a:xfrm>
              <a:off x="11485555" y="-421449"/>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9" name="Google Shape;519;p15"/>
            <p:cNvSpPr/>
            <p:nvPr/>
          </p:nvSpPr>
          <p:spPr>
            <a:xfrm>
              <a:off x="8605724" y="-1358806"/>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0" name="Google Shape;520;p15"/>
            <p:cNvSpPr/>
            <p:nvPr/>
          </p:nvSpPr>
          <p:spPr>
            <a:xfrm>
              <a:off x="8361350" y="-1782046"/>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15"/>
            <p:cNvSpPr/>
            <p:nvPr/>
          </p:nvSpPr>
          <p:spPr>
            <a:xfrm>
              <a:off x="11131159" y="-1789211"/>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2" name="Google Shape;522;p15"/>
            <p:cNvSpPr/>
            <p:nvPr/>
          </p:nvSpPr>
          <p:spPr>
            <a:xfrm>
              <a:off x="8088739" y="-1107548"/>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15"/>
            <p:cNvSpPr/>
            <p:nvPr/>
          </p:nvSpPr>
          <p:spPr>
            <a:xfrm>
              <a:off x="8858725" y="-696698"/>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4" name="Google Shape;524;p15"/>
            <p:cNvSpPr/>
            <p:nvPr/>
          </p:nvSpPr>
          <p:spPr>
            <a:xfrm>
              <a:off x="7737321" y="-1622894"/>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25" name="Google Shape;525;p15"/>
          <p:cNvGrpSpPr/>
          <p:nvPr/>
        </p:nvGrpSpPr>
        <p:grpSpPr>
          <a:xfrm>
            <a:off x="5139027" y="5055165"/>
            <a:ext cx="1913946" cy="1505582"/>
            <a:chOff x="8322894" y="3913150"/>
            <a:chExt cx="3367252" cy="2648807"/>
          </a:xfrm>
        </p:grpSpPr>
        <p:sp>
          <p:nvSpPr>
            <p:cNvPr id="526" name="Google Shape;526;p15"/>
            <p:cNvSpPr/>
            <p:nvPr/>
          </p:nvSpPr>
          <p:spPr>
            <a:xfrm>
              <a:off x="9038105" y="5156143"/>
              <a:ext cx="1940981" cy="1405142"/>
            </a:xfrm>
            <a:custGeom>
              <a:rect b="b" l="l" r="r" t="t"/>
              <a:pathLst>
                <a:path extrusionOk="0" h="665944" w="919896">
                  <a:moveTo>
                    <a:pt x="0" y="665716"/>
                  </a:moveTo>
                  <a:cubicBezTo>
                    <a:pt x="0" y="665716"/>
                    <a:pt x="16711" y="4528"/>
                    <a:pt x="398441" y="33"/>
                  </a:cubicBezTo>
                  <a:cubicBezTo>
                    <a:pt x="857232" y="-5378"/>
                    <a:pt x="919897" y="665944"/>
                    <a:pt x="919897" y="665944"/>
                  </a:cubicBezTo>
                  <a:lnTo>
                    <a:pt x="647206" y="665944"/>
                  </a:lnTo>
                  <a:cubicBezTo>
                    <a:pt x="647206" y="665944"/>
                    <a:pt x="620517" y="366974"/>
                    <a:pt x="448876" y="384471"/>
                  </a:cubicBezTo>
                  <a:cubicBezTo>
                    <a:pt x="290323" y="400644"/>
                    <a:pt x="295371" y="665944"/>
                    <a:pt x="295371" y="665944"/>
                  </a:cubicBezTo>
                  <a:lnTo>
                    <a:pt x="0" y="66571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7" name="Google Shape;527;p15"/>
            <p:cNvSpPr/>
            <p:nvPr/>
          </p:nvSpPr>
          <p:spPr>
            <a:xfrm>
              <a:off x="8844659" y="4500239"/>
              <a:ext cx="2408063" cy="2061400"/>
            </a:xfrm>
            <a:custGeom>
              <a:rect b="b" l="l" r="r" t="t"/>
              <a:pathLst>
                <a:path extrusionOk="0" h="976967" w="1141262">
                  <a:moveTo>
                    <a:pt x="315" y="976635"/>
                  </a:moveTo>
                  <a:cubicBezTo>
                    <a:pt x="315" y="976635"/>
                    <a:pt x="-29858" y="18677"/>
                    <a:pt x="500173" y="236"/>
                  </a:cubicBezTo>
                  <a:cubicBezTo>
                    <a:pt x="1011627" y="-17566"/>
                    <a:pt x="1141263" y="976968"/>
                    <a:pt x="1141263" y="976968"/>
                  </a:cubicBezTo>
                  <a:lnTo>
                    <a:pt x="994063" y="976968"/>
                  </a:lnTo>
                  <a:cubicBezTo>
                    <a:pt x="994063" y="976968"/>
                    <a:pt x="924093" y="311790"/>
                    <a:pt x="500687" y="335592"/>
                  </a:cubicBezTo>
                  <a:cubicBezTo>
                    <a:pt x="118654" y="357071"/>
                    <a:pt x="120803" y="976968"/>
                    <a:pt x="120803" y="976968"/>
                  </a:cubicBezTo>
                  <a:lnTo>
                    <a:pt x="315" y="97663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8" name="Google Shape;528;p15"/>
            <p:cNvSpPr/>
            <p:nvPr/>
          </p:nvSpPr>
          <p:spPr>
            <a:xfrm>
              <a:off x="8322894" y="3913150"/>
              <a:ext cx="3367252" cy="2648807"/>
            </a:xfrm>
            <a:custGeom>
              <a:rect b="b" l="l" r="r" t="t"/>
              <a:pathLst>
                <a:path extrusionOk="0" h="1255359" w="1595854">
                  <a:moveTo>
                    <a:pt x="2900" y="1254931"/>
                  </a:moveTo>
                  <a:cubicBezTo>
                    <a:pt x="2900" y="1254931"/>
                    <a:pt x="-85447" y="32788"/>
                    <a:pt x="713173" y="660"/>
                  </a:cubicBezTo>
                  <a:cubicBezTo>
                    <a:pt x="1557764" y="-33316"/>
                    <a:pt x="1595855" y="1255360"/>
                    <a:pt x="1595855" y="1255360"/>
                  </a:cubicBezTo>
                  <a:lnTo>
                    <a:pt x="1388677" y="1255360"/>
                  </a:lnTo>
                  <a:cubicBezTo>
                    <a:pt x="1388677" y="1255360"/>
                    <a:pt x="1229447" y="268579"/>
                    <a:pt x="747587" y="299478"/>
                  </a:cubicBezTo>
                  <a:cubicBezTo>
                    <a:pt x="217519" y="333464"/>
                    <a:pt x="251995" y="1255360"/>
                    <a:pt x="251995" y="1255360"/>
                  </a:cubicBezTo>
                  <a:lnTo>
                    <a:pt x="2900" y="125493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29" name="Google Shape;529;p15"/>
          <p:cNvSpPr txBox="1"/>
          <p:nvPr>
            <p:ph type="title"/>
          </p:nvPr>
        </p:nvSpPr>
        <p:spPr>
          <a:xfrm>
            <a:off x="415650" y="941314"/>
            <a:ext cx="113607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530" name="Google Shape;530;p15"/>
          <p:cNvSpPr txBox="1"/>
          <p:nvPr>
            <p:ph idx="1" type="subTitle"/>
          </p:nvPr>
        </p:nvSpPr>
        <p:spPr>
          <a:xfrm>
            <a:off x="2187000" y="2682863"/>
            <a:ext cx="7818000" cy="9453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cxnSp>
        <p:nvCxnSpPr>
          <p:cNvPr id="531" name="Google Shape;531;p15"/>
          <p:cNvCxnSpPr/>
          <p:nvPr/>
        </p:nvCxnSpPr>
        <p:spPr>
          <a:xfrm>
            <a:off x="1783800" y="3262113"/>
            <a:ext cx="8624400" cy="0"/>
          </a:xfrm>
          <a:prstGeom prst="straightConnector1">
            <a:avLst/>
          </a:prstGeom>
          <a:noFill/>
          <a:ln cap="flat" cmpd="sng" w="9525">
            <a:solidFill>
              <a:schemeClr val="dk2"/>
            </a:solidFill>
            <a:prstDash val="solid"/>
            <a:round/>
            <a:headEnd len="med" w="med" type="none"/>
            <a:tailEnd len="med" w="med" type="none"/>
          </a:ln>
        </p:spPr>
      </p:cxnSp>
      <p:sp>
        <p:nvSpPr>
          <p:cNvPr id="532" name="Google Shape;532;p15"/>
          <p:cNvSpPr txBox="1"/>
          <p:nvPr>
            <p:ph idx="2" type="subTitle"/>
          </p:nvPr>
        </p:nvSpPr>
        <p:spPr>
          <a:xfrm>
            <a:off x="3914250" y="3585963"/>
            <a:ext cx="4363500" cy="2982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533" name="Google Shape;533;p15"/>
          <p:cNvSpPr txBox="1"/>
          <p:nvPr>
            <p:ph idx="3" type="title"/>
          </p:nvPr>
        </p:nvSpPr>
        <p:spPr>
          <a:xfrm>
            <a:off x="415650" y="3779864"/>
            <a:ext cx="113607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534" name="Google Shape;534;p15"/>
          <p:cNvSpPr txBox="1"/>
          <p:nvPr>
            <p:ph idx="4" type="subTitle"/>
          </p:nvPr>
        </p:nvSpPr>
        <p:spPr>
          <a:xfrm>
            <a:off x="3914250" y="4728963"/>
            <a:ext cx="4363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grpSp>
        <p:nvGrpSpPr>
          <p:cNvPr id="535" name="Google Shape;535;p15"/>
          <p:cNvGrpSpPr/>
          <p:nvPr/>
        </p:nvGrpSpPr>
        <p:grpSpPr>
          <a:xfrm>
            <a:off x="996863" y="5847088"/>
            <a:ext cx="10198275" cy="0"/>
            <a:chOff x="1007625" y="5986750"/>
            <a:chExt cx="10198275" cy="0"/>
          </a:xfrm>
        </p:grpSpPr>
        <p:cxnSp>
          <p:nvCxnSpPr>
            <p:cNvPr id="536" name="Google Shape;536;p15"/>
            <p:cNvCxnSpPr/>
            <p:nvPr/>
          </p:nvCxnSpPr>
          <p:spPr>
            <a:xfrm>
              <a:off x="1007625" y="5986750"/>
              <a:ext cx="2986500" cy="0"/>
            </a:xfrm>
            <a:prstGeom prst="straightConnector1">
              <a:avLst/>
            </a:prstGeom>
            <a:noFill/>
            <a:ln cap="flat" cmpd="sng" w="9525">
              <a:solidFill>
                <a:srgbClr val="434343"/>
              </a:solidFill>
              <a:prstDash val="solid"/>
              <a:round/>
              <a:headEnd len="med" w="med" type="none"/>
              <a:tailEnd len="med" w="med" type="none"/>
            </a:ln>
          </p:spPr>
        </p:cxnSp>
        <p:cxnSp>
          <p:nvCxnSpPr>
            <p:cNvPr id="537" name="Google Shape;537;p15"/>
            <p:cNvCxnSpPr/>
            <p:nvPr/>
          </p:nvCxnSpPr>
          <p:spPr>
            <a:xfrm>
              <a:off x="8219400" y="5986750"/>
              <a:ext cx="2986500" cy="0"/>
            </a:xfrm>
            <a:prstGeom prst="straightConnector1">
              <a:avLst/>
            </a:prstGeom>
            <a:noFill/>
            <a:ln cap="flat" cmpd="sng" w="9525">
              <a:solidFill>
                <a:srgbClr val="434343"/>
              </a:solidFill>
              <a:prstDash val="solid"/>
              <a:round/>
              <a:headEnd len="med" w="med" type="none"/>
              <a:tailEnd len="med" w="med" type="none"/>
            </a:ln>
          </p:spPr>
        </p:cxnSp>
      </p:grpSp>
      <p:sp>
        <p:nvSpPr>
          <p:cNvPr id="538" name="Google Shape;538;p15"/>
          <p:cNvSpPr txBox="1"/>
          <p:nvPr>
            <p:ph idx="5" type="subTitle"/>
          </p:nvPr>
        </p:nvSpPr>
        <p:spPr>
          <a:xfrm>
            <a:off x="996875" y="58470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539" name="Google Shape;539;p15"/>
          <p:cNvSpPr txBox="1"/>
          <p:nvPr>
            <p:ph idx="6" type="subTitle"/>
          </p:nvPr>
        </p:nvSpPr>
        <p:spPr>
          <a:xfrm>
            <a:off x="8214050" y="58470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540" name="Google Shape;540;p15"/>
          <p:cNvSpPr txBox="1"/>
          <p:nvPr>
            <p:ph idx="7" type="subTitle"/>
          </p:nvPr>
        </p:nvSpPr>
        <p:spPr>
          <a:xfrm>
            <a:off x="996875" y="55488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541" name="Google Shape;541;p15"/>
          <p:cNvSpPr txBox="1"/>
          <p:nvPr>
            <p:ph idx="8" type="subTitle"/>
          </p:nvPr>
        </p:nvSpPr>
        <p:spPr>
          <a:xfrm>
            <a:off x="8214050" y="55488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Daily Agenda">
  <p:cSld name="CUSTOM_24">
    <p:spTree>
      <p:nvGrpSpPr>
        <p:cNvPr id="542" name="Shape 542"/>
        <p:cNvGrpSpPr/>
        <p:nvPr/>
      </p:nvGrpSpPr>
      <p:grpSpPr>
        <a:xfrm>
          <a:off x="0" y="0"/>
          <a:ext cx="0" cy="0"/>
          <a:chOff x="0" y="0"/>
          <a:chExt cx="0" cy="0"/>
        </a:xfrm>
      </p:grpSpPr>
      <p:sp>
        <p:nvSpPr>
          <p:cNvPr id="543" name="Google Shape;543;p16"/>
          <p:cNvSpPr txBox="1"/>
          <p:nvPr>
            <p:ph type="title"/>
          </p:nvPr>
        </p:nvSpPr>
        <p:spPr>
          <a:xfrm>
            <a:off x="380025" y="192500"/>
            <a:ext cx="114321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grpSp>
        <p:nvGrpSpPr>
          <p:cNvPr id="544" name="Google Shape;544;p16"/>
          <p:cNvGrpSpPr/>
          <p:nvPr/>
        </p:nvGrpSpPr>
        <p:grpSpPr>
          <a:xfrm>
            <a:off x="10404321" y="205906"/>
            <a:ext cx="1976297" cy="2107524"/>
            <a:chOff x="9566121" y="586906"/>
            <a:chExt cx="1976297" cy="2107524"/>
          </a:xfrm>
        </p:grpSpPr>
        <p:sp>
          <p:nvSpPr>
            <p:cNvPr id="545" name="Google Shape;545;p16"/>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6" name="Google Shape;546;p16"/>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7" name="Google Shape;547;p16"/>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8" name="Google Shape;548;p16"/>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9" name="Google Shape;549;p16"/>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16"/>
            <p:cNvSpPr/>
            <p:nvPr/>
          </p:nvSpPr>
          <p:spPr>
            <a:xfrm>
              <a:off x="10521559" y="1944589"/>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1" name="Google Shape;551;p16"/>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16"/>
            <p:cNvSpPr/>
            <p:nvPr/>
          </p:nvSpPr>
          <p:spPr>
            <a:xfrm>
              <a:off x="10382725" y="10559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16"/>
            <p:cNvSpPr/>
            <p:nvPr/>
          </p:nvSpPr>
          <p:spPr>
            <a:xfrm>
              <a:off x="9566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54" name="Google Shape;554;p16"/>
          <p:cNvGrpSpPr/>
          <p:nvPr/>
        </p:nvGrpSpPr>
        <p:grpSpPr>
          <a:xfrm rot="10800000">
            <a:off x="58706" y="4280659"/>
            <a:ext cx="3408720" cy="2510685"/>
            <a:chOff x="8049931" y="545347"/>
            <a:chExt cx="3408720" cy="2510685"/>
          </a:xfrm>
        </p:grpSpPr>
        <p:sp>
          <p:nvSpPr>
            <p:cNvPr id="555" name="Google Shape;555;p16"/>
            <p:cNvSpPr/>
            <p:nvPr/>
          </p:nvSpPr>
          <p:spPr>
            <a:xfrm>
              <a:off x="9305492" y="545347"/>
              <a:ext cx="546969" cy="596508"/>
            </a:xfrm>
            <a:custGeom>
              <a:rect b="b" l="l" r="r" t="t"/>
              <a:pathLst>
                <a:path extrusionOk="0" h="278742" w="255593">
                  <a:moveTo>
                    <a:pt x="107670" y="102138"/>
                  </a:moveTo>
                  <a:lnTo>
                    <a:pt x="119244" y="0"/>
                  </a:lnTo>
                  <a:lnTo>
                    <a:pt x="150943" y="102641"/>
                  </a:lnTo>
                  <a:lnTo>
                    <a:pt x="241506" y="64402"/>
                  </a:lnTo>
                  <a:lnTo>
                    <a:pt x="186166" y="139372"/>
                  </a:lnTo>
                  <a:lnTo>
                    <a:pt x="255594" y="161510"/>
                  </a:lnTo>
                  <a:lnTo>
                    <a:pt x="177108" y="169057"/>
                  </a:lnTo>
                  <a:lnTo>
                    <a:pt x="210312" y="221384"/>
                  </a:lnTo>
                  <a:lnTo>
                    <a:pt x="154467" y="188177"/>
                  </a:lnTo>
                  <a:lnTo>
                    <a:pt x="146418" y="278742"/>
                  </a:lnTo>
                  <a:lnTo>
                    <a:pt x="124778" y="190692"/>
                  </a:lnTo>
                  <a:lnTo>
                    <a:pt x="63398" y="256604"/>
                  </a:lnTo>
                  <a:lnTo>
                    <a:pt x="87544" y="182139"/>
                  </a:lnTo>
                  <a:lnTo>
                    <a:pt x="0" y="195221"/>
                  </a:lnTo>
                  <a:lnTo>
                    <a:pt x="88049" y="142893"/>
                  </a:lnTo>
                  <a:lnTo>
                    <a:pt x="8553" y="96101"/>
                  </a:lnTo>
                  <a:lnTo>
                    <a:pt x="107670" y="10213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16"/>
            <p:cNvSpPr/>
            <p:nvPr/>
          </p:nvSpPr>
          <p:spPr>
            <a:xfrm>
              <a:off x="8751258" y="1027311"/>
              <a:ext cx="404041" cy="457568"/>
            </a:xfrm>
            <a:custGeom>
              <a:rect b="b" l="l" r="r" t="t"/>
              <a:pathLst>
                <a:path extrusionOk="0" h="213817" w="188804">
                  <a:moveTo>
                    <a:pt x="71276" y="85906"/>
                  </a:moveTo>
                  <a:lnTo>
                    <a:pt x="87325" y="0"/>
                  </a:lnTo>
                  <a:lnTo>
                    <a:pt x="116110" y="84020"/>
                  </a:lnTo>
                  <a:lnTo>
                    <a:pt x="165202" y="43425"/>
                  </a:lnTo>
                  <a:lnTo>
                    <a:pt x="134055" y="108556"/>
                  </a:lnTo>
                  <a:lnTo>
                    <a:pt x="188805" y="128388"/>
                  </a:lnTo>
                  <a:lnTo>
                    <a:pt x="125559" y="136884"/>
                  </a:lnTo>
                  <a:lnTo>
                    <a:pt x="148685" y="195415"/>
                  </a:lnTo>
                  <a:lnTo>
                    <a:pt x="101955" y="146799"/>
                  </a:lnTo>
                  <a:lnTo>
                    <a:pt x="85906" y="213817"/>
                  </a:lnTo>
                  <a:lnTo>
                    <a:pt x="74581" y="145380"/>
                  </a:lnTo>
                  <a:lnTo>
                    <a:pt x="17459" y="184556"/>
                  </a:lnTo>
                  <a:lnTo>
                    <a:pt x="57112" y="122253"/>
                  </a:lnTo>
                  <a:lnTo>
                    <a:pt x="0" y="89678"/>
                  </a:lnTo>
                  <a:lnTo>
                    <a:pt x="71276" y="8590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16"/>
            <p:cNvSpPr/>
            <p:nvPr/>
          </p:nvSpPr>
          <p:spPr>
            <a:xfrm>
              <a:off x="10452905" y="2058103"/>
              <a:ext cx="503227" cy="612055"/>
            </a:xfrm>
            <a:custGeom>
              <a:rect b="b" l="l" r="r" t="t"/>
              <a:pathLst>
                <a:path extrusionOk="0" h="286007" w="235153">
                  <a:moveTo>
                    <a:pt x="97888" y="109376"/>
                  </a:moveTo>
                  <a:lnTo>
                    <a:pt x="113195" y="0"/>
                  </a:lnTo>
                  <a:lnTo>
                    <a:pt x="141094" y="111557"/>
                  </a:lnTo>
                  <a:lnTo>
                    <a:pt x="220389" y="67266"/>
                  </a:lnTo>
                  <a:lnTo>
                    <a:pt x="183194" y="133436"/>
                  </a:lnTo>
                  <a:lnTo>
                    <a:pt x="235153" y="143275"/>
                  </a:lnTo>
                  <a:lnTo>
                    <a:pt x="168983" y="165154"/>
                  </a:lnTo>
                  <a:lnTo>
                    <a:pt x="203978" y="202340"/>
                  </a:lnTo>
                  <a:lnTo>
                    <a:pt x="156400" y="188119"/>
                  </a:lnTo>
                  <a:lnTo>
                    <a:pt x="158039" y="286007"/>
                  </a:lnTo>
                  <a:lnTo>
                    <a:pt x="117024" y="195777"/>
                  </a:lnTo>
                  <a:lnTo>
                    <a:pt x="56321" y="243897"/>
                  </a:lnTo>
                  <a:lnTo>
                    <a:pt x="71095" y="183747"/>
                  </a:lnTo>
                  <a:lnTo>
                    <a:pt x="0" y="186480"/>
                  </a:lnTo>
                  <a:lnTo>
                    <a:pt x="74914" y="148199"/>
                  </a:lnTo>
                  <a:lnTo>
                    <a:pt x="29527" y="92421"/>
                  </a:lnTo>
                  <a:lnTo>
                    <a:pt x="97888" y="10937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16"/>
            <p:cNvSpPr/>
            <p:nvPr/>
          </p:nvSpPr>
          <p:spPr>
            <a:xfrm>
              <a:off x="11117879" y="1255127"/>
              <a:ext cx="340771" cy="392617"/>
            </a:xfrm>
            <a:custGeom>
              <a:rect b="b" l="l" r="r" t="t"/>
              <a:pathLst>
                <a:path extrusionOk="0" h="183466" w="159239">
                  <a:moveTo>
                    <a:pt x="68370" y="85675"/>
                  </a:moveTo>
                  <a:lnTo>
                    <a:pt x="87411" y="0"/>
                  </a:lnTo>
                  <a:lnTo>
                    <a:pt x="105146" y="86108"/>
                  </a:lnTo>
                  <a:lnTo>
                    <a:pt x="159239" y="90868"/>
                  </a:lnTo>
                  <a:lnTo>
                    <a:pt x="102556" y="117696"/>
                  </a:lnTo>
                  <a:lnTo>
                    <a:pt x="95631" y="183467"/>
                  </a:lnTo>
                  <a:lnTo>
                    <a:pt x="72266" y="120724"/>
                  </a:lnTo>
                  <a:lnTo>
                    <a:pt x="0" y="114233"/>
                  </a:lnTo>
                  <a:lnTo>
                    <a:pt x="68370" y="856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9" name="Google Shape;559;p16"/>
            <p:cNvSpPr/>
            <p:nvPr/>
          </p:nvSpPr>
          <p:spPr>
            <a:xfrm>
              <a:off x="9923951" y="1500097"/>
              <a:ext cx="314843" cy="349944"/>
            </a:xfrm>
            <a:custGeom>
              <a:rect b="b" l="l" r="r" t="t"/>
              <a:pathLst>
                <a:path extrusionOk="0" h="163525" w="147123">
                  <a:moveTo>
                    <a:pt x="54721" y="83287"/>
                  </a:moveTo>
                  <a:lnTo>
                    <a:pt x="60188" y="0"/>
                  </a:lnTo>
                  <a:lnTo>
                    <a:pt x="88763" y="74771"/>
                  </a:lnTo>
                  <a:lnTo>
                    <a:pt x="147123" y="64437"/>
                  </a:lnTo>
                  <a:lnTo>
                    <a:pt x="96060" y="99089"/>
                  </a:lnTo>
                  <a:lnTo>
                    <a:pt x="91802" y="163525"/>
                  </a:lnTo>
                  <a:lnTo>
                    <a:pt x="60188" y="116719"/>
                  </a:lnTo>
                  <a:lnTo>
                    <a:pt x="0" y="124015"/>
                  </a:lnTo>
                  <a:lnTo>
                    <a:pt x="54721" y="8328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0" name="Google Shape;560;p16"/>
            <p:cNvSpPr/>
            <p:nvPr/>
          </p:nvSpPr>
          <p:spPr>
            <a:xfrm>
              <a:off x="8594348" y="684381"/>
              <a:ext cx="54906" cy="54911"/>
            </a:xfrm>
            <a:custGeom>
              <a:rect b="b" l="l" r="r" t="t"/>
              <a:pathLst>
                <a:path extrusionOk="0" h="46047" w="46043">
                  <a:moveTo>
                    <a:pt x="0" y="23024"/>
                  </a:moveTo>
                  <a:cubicBezTo>
                    <a:pt x="0" y="10308"/>
                    <a:pt x="10306" y="0"/>
                    <a:pt x="23022" y="0"/>
                  </a:cubicBezTo>
                  <a:cubicBezTo>
                    <a:pt x="35738" y="0"/>
                    <a:pt x="46044" y="10308"/>
                    <a:pt x="46044" y="23024"/>
                  </a:cubicBezTo>
                  <a:cubicBezTo>
                    <a:pt x="46044" y="35740"/>
                    <a:pt x="35738" y="46048"/>
                    <a:pt x="23022" y="46048"/>
                  </a:cubicBezTo>
                  <a:cubicBezTo>
                    <a:pt x="10306" y="46048"/>
                    <a:pt x="0" y="35740"/>
                    <a:pt x="0" y="2302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16"/>
            <p:cNvSpPr/>
            <p:nvPr/>
          </p:nvSpPr>
          <p:spPr>
            <a:xfrm>
              <a:off x="10780492" y="1589829"/>
              <a:ext cx="54906" cy="54910"/>
            </a:xfrm>
            <a:custGeom>
              <a:rect b="b" l="l" r="r" t="t"/>
              <a:pathLst>
                <a:path extrusionOk="0" h="46046" w="46043">
                  <a:moveTo>
                    <a:pt x="0" y="23024"/>
                  </a:moveTo>
                  <a:cubicBezTo>
                    <a:pt x="0" y="10308"/>
                    <a:pt x="10306" y="0"/>
                    <a:pt x="23022" y="0"/>
                  </a:cubicBezTo>
                  <a:cubicBezTo>
                    <a:pt x="35738" y="0"/>
                    <a:pt x="46044" y="10308"/>
                    <a:pt x="46044" y="23024"/>
                  </a:cubicBezTo>
                  <a:cubicBezTo>
                    <a:pt x="46044" y="35739"/>
                    <a:pt x="35738" y="46047"/>
                    <a:pt x="23022" y="46047"/>
                  </a:cubicBezTo>
                  <a:cubicBezTo>
                    <a:pt x="10306" y="46047"/>
                    <a:pt x="0" y="35739"/>
                    <a:pt x="0" y="230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2" name="Google Shape;562;p16"/>
            <p:cNvSpPr/>
            <p:nvPr/>
          </p:nvSpPr>
          <p:spPr>
            <a:xfrm>
              <a:off x="8049931" y="928752"/>
              <a:ext cx="54906" cy="54906"/>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3" name="Google Shape;563;p16"/>
            <p:cNvSpPr/>
            <p:nvPr/>
          </p:nvSpPr>
          <p:spPr>
            <a:xfrm>
              <a:off x="10613907" y="3001126"/>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4" name="Google Shape;564;p16"/>
            <p:cNvSpPr/>
            <p:nvPr/>
          </p:nvSpPr>
          <p:spPr>
            <a:xfrm>
              <a:off x="11305606" y="2595115"/>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16"/>
            <p:cNvSpPr/>
            <p:nvPr/>
          </p:nvSpPr>
          <p:spPr>
            <a:xfrm>
              <a:off x="10539506" y="928757"/>
              <a:ext cx="54918" cy="54910"/>
            </a:xfrm>
            <a:custGeom>
              <a:rect b="b" l="l" r="r" t="t"/>
              <a:pathLst>
                <a:path extrusionOk="0" h="46046" w="46053">
                  <a:moveTo>
                    <a:pt x="0" y="23023"/>
                  </a:moveTo>
                  <a:cubicBezTo>
                    <a:pt x="0" y="10308"/>
                    <a:pt x="10316" y="0"/>
                    <a:pt x="23032" y="0"/>
                  </a:cubicBezTo>
                  <a:cubicBezTo>
                    <a:pt x="35747" y="0"/>
                    <a:pt x="46054" y="10308"/>
                    <a:pt x="46054" y="23023"/>
                  </a:cubicBezTo>
                  <a:cubicBezTo>
                    <a:pt x="46054" y="35739"/>
                    <a:pt x="35747" y="46047"/>
                    <a:pt x="23032" y="46047"/>
                  </a:cubicBezTo>
                  <a:cubicBezTo>
                    <a:pt x="10316" y="46047"/>
                    <a:pt x="0" y="35739"/>
                    <a:pt x="0" y="23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66" name="Google Shape;566;p16"/>
          <p:cNvGrpSpPr/>
          <p:nvPr/>
        </p:nvGrpSpPr>
        <p:grpSpPr>
          <a:xfrm flipH="1" rot="5400000">
            <a:off x="9119410" y="-979123"/>
            <a:ext cx="2047937" cy="4006191"/>
            <a:chOff x="9566121" y="-1311761"/>
            <a:chExt cx="2047937" cy="4006191"/>
          </a:xfrm>
        </p:grpSpPr>
        <p:sp>
          <p:nvSpPr>
            <p:cNvPr id="567" name="Google Shape;567;p16"/>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8" name="Google Shape;568;p16"/>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9" name="Google Shape;569;p16"/>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0" name="Google Shape;570;p16"/>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1" name="Google Shape;571;p16"/>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2" name="Google Shape;572;p16"/>
            <p:cNvSpPr/>
            <p:nvPr/>
          </p:nvSpPr>
          <p:spPr>
            <a:xfrm>
              <a:off x="11098459" y="-1311761"/>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3" name="Google Shape;573;p16"/>
            <p:cNvSpPr/>
            <p:nvPr/>
          </p:nvSpPr>
          <p:spPr>
            <a:xfrm>
              <a:off x="10621714" y="300927"/>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16"/>
            <p:cNvSpPr/>
            <p:nvPr/>
          </p:nvSpPr>
          <p:spPr>
            <a:xfrm>
              <a:off x="10382725" y="10559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5" name="Google Shape;575;p16"/>
            <p:cNvSpPr/>
            <p:nvPr/>
          </p:nvSpPr>
          <p:spPr>
            <a:xfrm>
              <a:off x="9566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76" name="Google Shape;576;p16"/>
          <p:cNvSpPr/>
          <p:nvPr/>
        </p:nvSpPr>
        <p:spPr>
          <a:xfrm>
            <a:off x="608138" y="1425998"/>
            <a:ext cx="3028800" cy="4732200"/>
          </a:xfrm>
          <a:prstGeom prst="roundRect">
            <a:avLst>
              <a:gd fmla="val 0"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577" name="Google Shape;577;p16"/>
          <p:cNvSpPr/>
          <p:nvPr/>
        </p:nvSpPr>
        <p:spPr>
          <a:xfrm>
            <a:off x="8520734" y="1425998"/>
            <a:ext cx="3028800" cy="4732200"/>
          </a:xfrm>
          <a:prstGeom prst="roundRect">
            <a:avLst>
              <a:gd fmla="val 0"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grpSp>
        <p:nvGrpSpPr>
          <p:cNvPr id="578" name="Google Shape;578;p16"/>
          <p:cNvGrpSpPr/>
          <p:nvPr/>
        </p:nvGrpSpPr>
        <p:grpSpPr>
          <a:xfrm>
            <a:off x="3882496" y="1425983"/>
            <a:ext cx="4392802" cy="4732270"/>
            <a:chOff x="3991300" y="1472250"/>
            <a:chExt cx="4589700" cy="4915623"/>
          </a:xfrm>
        </p:grpSpPr>
        <p:sp>
          <p:nvSpPr>
            <p:cNvPr id="579" name="Google Shape;579;p16"/>
            <p:cNvSpPr/>
            <p:nvPr/>
          </p:nvSpPr>
          <p:spPr>
            <a:xfrm>
              <a:off x="3991300" y="1472250"/>
              <a:ext cx="4589700" cy="2280000"/>
            </a:xfrm>
            <a:prstGeom prst="roundRect">
              <a:avLst>
                <a:gd fmla="val 0"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580" name="Google Shape;580;p16"/>
            <p:cNvSpPr/>
            <p:nvPr/>
          </p:nvSpPr>
          <p:spPr>
            <a:xfrm>
              <a:off x="3991300" y="4107873"/>
              <a:ext cx="4589700" cy="2280000"/>
            </a:xfrm>
            <a:prstGeom prst="roundRect">
              <a:avLst>
                <a:gd fmla="val 0"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grpSp>
      <p:sp>
        <p:nvSpPr>
          <p:cNvPr id="581" name="Google Shape;581;p16"/>
          <p:cNvSpPr txBox="1"/>
          <p:nvPr>
            <p:ph idx="2" type="title"/>
          </p:nvPr>
        </p:nvSpPr>
        <p:spPr>
          <a:xfrm>
            <a:off x="684349" y="1578400"/>
            <a:ext cx="2789400" cy="51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82" name="Google Shape;582;p16"/>
          <p:cNvSpPr txBox="1"/>
          <p:nvPr>
            <p:ph idx="3" type="title"/>
          </p:nvPr>
        </p:nvSpPr>
        <p:spPr>
          <a:xfrm>
            <a:off x="4040700" y="1543050"/>
            <a:ext cx="4110600" cy="51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83" name="Google Shape;583;p16"/>
          <p:cNvSpPr txBox="1"/>
          <p:nvPr>
            <p:ph idx="4" type="title"/>
          </p:nvPr>
        </p:nvSpPr>
        <p:spPr>
          <a:xfrm>
            <a:off x="3793500" y="4084300"/>
            <a:ext cx="46050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84" name="Google Shape;584;p16"/>
          <p:cNvSpPr txBox="1"/>
          <p:nvPr>
            <p:ph idx="5" type="title"/>
          </p:nvPr>
        </p:nvSpPr>
        <p:spPr>
          <a:xfrm>
            <a:off x="8520877" y="1425998"/>
            <a:ext cx="3028800" cy="51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585" name="Google Shape;585;p16"/>
          <p:cNvSpPr txBox="1"/>
          <p:nvPr>
            <p:ph idx="1" type="subTitle"/>
          </p:nvPr>
        </p:nvSpPr>
        <p:spPr>
          <a:xfrm>
            <a:off x="684349" y="2275258"/>
            <a:ext cx="2789400" cy="3791700"/>
          </a:xfrm>
          <a:prstGeom prst="rect">
            <a:avLst/>
          </a:prstGeom>
        </p:spPr>
        <p:txBody>
          <a:bodyPr anchorCtr="0" anchor="t" bIns="121900" lIns="121900" spcFirstLastPara="1" rIns="121900" wrap="square" tIns="121900">
            <a:noAutofit/>
          </a:bodyPr>
          <a:lstStyle>
            <a:lvl1pPr lvl="0" rtl="0">
              <a:spcBef>
                <a:spcPts val="0"/>
              </a:spcBef>
              <a:spcAft>
                <a:spcPts val="0"/>
              </a:spcAft>
              <a:buSzPts val="1900"/>
              <a:buNone/>
              <a:defRPr sz="17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586" name="Google Shape;586;p16"/>
          <p:cNvSpPr/>
          <p:nvPr>
            <p:ph idx="6" type="pic"/>
          </p:nvPr>
        </p:nvSpPr>
        <p:spPr>
          <a:xfrm>
            <a:off x="4767325" y="4886025"/>
            <a:ext cx="1246800" cy="1246800"/>
          </a:xfrm>
          <a:prstGeom prst="rect">
            <a:avLst/>
          </a:prstGeom>
          <a:noFill/>
          <a:ln>
            <a:noFill/>
          </a:ln>
        </p:spPr>
      </p:sp>
      <p:sp>
        <p:nvSpPr>
          <p:cNvPr id="587" name="Google Shape;587;p16"/>
          <p:cNvSpPr/>
          <p:nvPr>
            <p:ph idx="7" type="pic"/>
          </p:nvPr>
        </p:nvSpPr>
        <p:spPr>
          <a:xfrm>
            <a:off x="6177875" y="4886025"/>
            <a:ext cx="1246800" cy="1246800"/>
          </a:xfrm>
          <a:prstGeom prst="rect">
            <a:avLst/>
          </a:prstGeom>
          <a:noFill/>
          <a:ln>
            <a:noFill/>
          </a:ln>
        </p:spPr>
      </p:sp>
      <p:sp>
        <p:nvSpPr>
          <p:cNvPr id="588" name="Google Shape;588;p16"/>
          <p:cNvSpPr txBox="1"/>
          <p:nvPr>
            <p:ph idx="8" type="subTitle"/>
          </p:nvPr>
        </p:nvSpPr>
        <p:spPr>
          <a:xfrm>
            <a:off x="4415360" y="2312645"/>
            <a:ext cx="3370200" cy="946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5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589" name="Google Shape;589;p16"/>
          <p:cNvSpPr txBox="1"/>
          <p:nvPr>
            <p:ph idx="9" type="subTitle"/>
          </p:nvPr>
        </p:nvSpPr>
        <p:spPr>
          <a:xfrm>
            <a:off x="9041253" y="2122858"/>
            <a:ext cx="2388600" cy="3791700"/>
          </a:xfrm>
          <a:prstGeom prst="rect">
            <a:avLst/>
          </a:prstGeom>
        </p:spPr>
        <p:txBody>
          <a:bodyPr anchorCtr="0" anchor="t" bIns="121900" lIns="121900" spcFirstLastPara="1" rIns="121900" wrap="square" tIns="121900">
            <a:noAutofit/>
          </a:bodyPr>
          <a:lstStyle>
            <a:lvl1pPr lvl="0" rtl="0">
              <a:lnSpc>
                <a:spcPct val="150000"/>
              </a:lnSpc>
              <a:spcBef>
                <a:spcPts val="0"/>
              </a:spcBef>
              <a:spcAft>
                <a:spcPts val="0"/>
              </a:spcAft>
              <a:buSzPts val="1900"/>
              <a:buNone/>
              <a:defRPr sz="17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590" name="Google Shape;590;p16"/>
          <p:cNvSpPr/>
          <p:nvPr/>
        </p:nvSpPr>
        <p:spPr>
          <a:xfrm>
            <a:off x="463975" y="1338950"/>
            <a:ext cx="3252600" cy="4906200"/>
          </a:xfrm>
          <a:prstGeom prst="frame">
            <a:avLst>
              <a:gd fmla="val 4500" name="adj1"/>
            </a:avLst>
          </a:pr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6"/>
          <p:cNvSpPr/>
          <p:nvPr/>
        </p:nvSpPr>
        <p:spPr>
          <a:xfrm>
            <a:off x="8408897" y="1338950"/>
            <a:ext cx="3252600" cy="4906200"/>
          </a:xfrm>
          <a:prstGeom prst="frame">
            <a:avLst>
              <a:gd fmla="val 4500" name="adj1"/>
            </a:avLst>
          </a:pr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6"/>
          <p:cNvSpPr/>
          <p:nvPr/>
        </p:nvSpPr>
        <p:spPr>
          <a:xfrm>
            <a:off x="3808589" y="1338950"/>
            <a:ext cx="4481400" cy="2324700"/>
          </a:xfrm>
          <a:prstGeom prst="frame">
            <a:avLst>
              <a:gd fmla="val 5823" name="adj1"/>
            </a:avLst>
          </a:pr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6"/>
          <p:cNvSpPr/>
          <p:nvPr/>
        </p:nvSpPr>
        <p:spPr>
          <a:xfrm>
            <a:off x="3808589" y="3920318"/>
            <a:ext cx="4481400" cy="2324700"/>
          </a:xfrm>
          <a:prstGeom prst="frame">
            <a:avLst>
              <a:gd fmla="val 5823" name="adj1"/>
            </a:avLst>
          </a:pr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6"/>
          <p:cNvSpPr/>
          <p:nvPr/>
        </p:nvSpPr>
        <p:spPr>
          <a:xfrm flipH="1" rot="544560">
            <a:off x="135953" y="-62626"/>
            <a:ext cx="775646" cy="1785268"/>
          </a:xfrm>
          <a:custGeom>
            <a:rect b="b" l="l" r="r" t="t"/>
            <a:pathLst>
              <a:path extrusionOk="0" h="1126464" w="489415">
                <a:moveTo>
                  <a:pt x="33149" y="0"/>
                </a:moveTo>
                <a:cubicBezTo>
                  <a:pt x="33149" y="0"/>
                  <a:pt x="-4875" y="75095"/>
                  <a:pt x="525" y="158363"/>
                </a:cubicBezTo>
                <a:cubicBezTo>
                  <a:pt x="8641" y="283397"/>
                  <a:pt x="48484" y="393611"/>
                  <a:pt x="143953" y="470325"/>
                </a:cubicBezTo>
                <a:cubicBezTo>
                  <a:pt x="185567" y="503777"/>
                  <a:pt x="286247" y="551650"/>
                  <a:pt x="321880" y="501167"/>
                </a:cubicBezTo>
                <a:cubicBezTo>
                  <a:pt x="362876" y="443074"/>
                  <a:pt x="269512" y="353473"/>
                  <a:pt x="217648" y="385944"/>
                </a:cubicBezTo>
                <a:cubicBezTo>
                  <a:pt x="168794" y="416538"/>
                  <a:pt x="-59968" y="646938"/>
                  <a:pt x="221991" y="952090"/>
                </a:cubicBezTo>
                <a:cubicBezTo>
                  <a:pt x="265063" y="998706"/>
                  <a:pt x="489415" y="1126465"/>
                  <a:pt x="489415" y="1126465"/>
                </a:cubicBezTo>
              </a:path>
            </a:pathLst>
          </a:custGeom>
          <a:noFill/>
          <a:ln cap="rnd" cmpd="sng" w="331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595" name="Shape 595"/>
        <p:cNvGrpSpPr/>
        <p:nvPr/>
      </p:nvGrpSpPr>
      <p:grpSpPr>
        <a:xfrm>
          <a:off x="0" y="0"/>
          <a:ext cx="0" cy="0"/>
          <a:chOff x="0" y="0"/>
          <a:chExt cx="0" cy="0"/>
        </a:xfrm>
      </p:grpSpPr>
      <p:grpSp>
        <p:nvGrpSpPr>
          <p:cNvPr id="596" name="Google Shape;596;p17"/>
          <p:cNvGrpSpPr/>
          <p:nvPr/>
        </p:nvGrpSpPr>
        <p:grpSpPr>
          <a:xfrm>
            <a:off x="0" y="0"/>
            <a:ext cx="12192000" cy="6858000"/>
            <a:chOff x="0" y="0"/>
            <a:chExt cx="12192000" cy="6858000"/>
          </a:xfrm>
        </p:grpSpPr>
        <p:sp>
          <p:nvSpPr>
            <p:cNvPr id="597" name="Google Shape;597;p17"/>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7"/>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599" name="Google Shape;599;p17"/>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600" name="Google Shape;600;p17">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601" name="Google Shape;601;p17">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602" name="Google Shape;602;p17">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603" name="Google Shape;603;p17">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604" name="Google Shape;604;p17"/>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605" name="Google Shape;605;p17"/>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46" name="Shape 46"/>
        <p:cNvGrpSpPr/>
        <p:nvPr/>
      </p:nvGrpSpPr>
      <p:grpSpPr>
        <a:xfrm>
          <a:off x="0" y="0"/>
          <a:ext cx="0" cy="0"/>
          <a:chOff x="0" y="0"/>
          <a:chExt cx="0" cy="0"/>
        </a:xfrm>
      </p:grpSpPr>
      <p:sp>
        <p:nvSpPr>
          <p:cNvPr id="47" name="Google Shape;47;p3"/>
          <p:cNvSpPr txBox="1"/>
          <p:nvPr>
            <p:ph type="title"/>
          </p:nvPr>
        </p:nvSpPr>
        <p:spPr>
          <a:xfrm>
            <a:off x="1051650" y="1565950"/>
            <a:ext cx="5322600" cy="13248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48" name="Google Shape;48;p3"/>
          <p:cNvSpPr txBox="1"/>
          <p:nvPr>
            <p:ph idx="1" type="body"/>
          </p:nvPr>
        </p:nvSpPr>
        <p:spPr>
          <a:xfrm>
            <a:off x="1051625" y="2970250"/>
            <a:ext cx="5322600" cy="22359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49" name="Google Shape;49;p3"/>
          <p:cNvSpPr/>
          <p:nvPr>
            <p:ph idx="2" type="pic"/>
          </p:nvPr>
        </p:nvSpPr>
        <p:spPr>
          <a:xfrm>
            <a:off x="6484000" y="1067625"/>
            <a:ext cx="4619700" cy="4619700"/>
          </a:xfrm>
          <a:prstGeom prst="ellipse">
            <a:avLst/>
          </a:prstGeom>
          <a:noFill/>
          <a:ln>
            <a:noFill/>
          </a:ln>
        </p:spPr>
      </p:sp>
      <p:grpSp>
        <p:nvGrpSpPr>
          <p:cNvPr id="50" name="Google Shape;50;p3"/>
          <p:cNvGrpSpPr/>
          <p:nvPr/>
        </p:nvGrpSpPr>
        <p:grpSpPr>
          <a:xfrm>
            <a:off x="9566121" y="586906"/>
            <a:ext cx="1976297" cy="2107524"/>
            <a:chOff x="9566121" y="586906"/>
            <a:chExt cx="1976297" cy="2107524"/>
          </a:xfrm>
        </p:grpSpPr>
        <p:sp>
          <p:nvSpPr>
            <p:cNvPr id="51" name="Google Shape;51;p3"/>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3"/>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3"/>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3"/>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3"/>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3"/>
            <p:cNvSpPr/>
            <p:nvPr/>
          </p:nvSpPr>
          <p:spPr>
            <a:xfrm>
              <a:off x="10521559" y="1944589"/>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3"/>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3"/>
            <p:cNvSpPr/>
            <p:nvPr/>
          </p:nvSpPr>
          <p:spPr>
            <a:xfrm>
              <a:off x="10382725" y="10559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3"/>
            <p:cNvSpPr/>
            <p:nvPr/>
          </p:nvSpPr>
          <p:spPr>
            <a:xfrm>
              <a:off x="9566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0" name="Google Shape;60;p3"/>
          <p:cNvGrpSpPr/>
          <p:nvPr/>
        </p:nvGrpSpPr>
        <p:grpSpPr>
          <a:xfrm rot="10800000">
            <a:off x="592106" y="1842259"/>
            <a:ext cx="3408720" cy="4491885"/>
            <a:chOff x="8049931" y="545347"/>
            <a:chExt cx="3408720" cy="4491885"/>
          </a:xfrm>
        </p:grpSpPr>
        <p:sp>
          <p:nvSpPr>
            <p:cNvPr id="61" name="Google Shape;61;p3"/>
            <p:cNvSpPr/>
            <p:nvPr/>
          </p:nvSpPr>
          <p:spPr>
            <a:xfrm>
              <a:off x="9305492" y="545347"/>
              <a:ext cx="546969" cy="596508"/>
            </a:xfrm>
            <a:custGeom>
              <a:rect b="b" l="l" r="r" t="t"/>
              <a:pathLst>
                <a:path extrusionOk="0" h="278742" w="255593">
                  <a:moveTo>
                    <a:pt x="107670" y="102138"/>
                  </a:moveTo>
                  <a:lnTo>
                    <a:pt x="119244" y="0"/>
                  </a:lnTo>
                  <a:lnTo>
                    <a:pt x="150943" y="102641"/>
                  </a:lnTo>
                  <a:lnTo>
                    <a:pt x="241506" y="64402"/>
                  </a:lnTo>
                  <a:lnTo>
                    <a:pt x="186166" y="139372"/>
                  </a:lnTo>
                  <a:lnTo>
                    <a:pt x="255594" y="161510"/>
                  </a:lnTo>
                  <a:lnTo>
                    <a:pt x="177108" y="169057"/>
                  </a:lnTo>
                  <a:lnTo>
                    <a:pt x="210312" y="221384"/>
                  </a:lnTo>
                  <a:lnTo>
                    <a:pt x="154467" y="188177"/>
                  </a:lnTo>
                  <a:lnTo>
                    <a:pt x="146418" y="278742"/>
                  </a:lnTo>
                  <a:lnTo>
                    <a:pt x="124778" y="190692"/>
                  </a:lnTo>
                  <a:lnTo>
                    <a:pt x="63398" y="256604"/>
                  </a:lnTo>
                  <a:lnTo>
                    <a:pt x="87544" y="182139"/>
                  </a:lnTo>
                  <a:lnTo>
                    <a:pt x="0" y="195221"/>
                  </a:lnTo>
                  <a:lnTo>
                    <a:pt x="88049" y="142893"/>
                  </a:lnTo>
                  <a:lnTo>
                    <a:pt x="8553" y="96101"/>
                  </a:lnTo>
                  <a:lnTo>
                    <a:pt x="107670" y="10213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3"/>
            <p:cNvSpPr/>
            <p:nvPr/>
          </p:nvSpPr>
          <p:spPr>
            <a:xfrm>
              <a:off x="8751258" y="1027311"/>
              <a:ext cx="404041" cy="457568"/>
            </a:xfrm>
            <a:custGeom>
              <a:rect b="b" l="l" r="r" t="t"/>
              <a:pathLst>
                <a:path extrusionOk="0" h="213817" w="188804">
                  <a:moveTo>
                    <a:pt x="71276" y="85906"/>
                  </a:moveTo>
                  <a:lnTo>
                    <a:pt x="87325" y="0"/>
                  </a:lnTo>
                  <a:lnTo>
                    <a:pt x="116110" y="84020"/>
                  </a:lnTo>
                  <a:lnTo>
                    <a:pt x="165202" y="43425"/>
                  </a:lnTo>
                  <a:lnTo>
                    <a:pt x="134055" y="108556"/>
                  </a:lnTo>
                  <a:lnTo>
                    <a:pt x="188805" y="128388"/>
                  </a:lnTo>
                  <a:lnTo>
                    <a:pt x="125559" y="136884"/>
                  </a:lnTo>
                  <a:lnTo>
                    <a:pt x="148685" y="195415"/>
                  </a:lnTo>
                  <a:lnTo>
                    <a:pt x="101955" y="146799"/>
                  </a:lnTo>
                  <a:lnTo>
                    <a:pt x="85906" y="213817"/>
                  </a:lnTo>
                  <a:lnTo>
                    <a:pt x="74581" y="145380"/>
                  </a:lnTo>
                  <a:lnTo>
                    <a:pt x="17459" y="184556"/>
                  </a:lnTo>
                  <a:lnTo>
                    <a:pt x="57112" y="122253"/>
                  </a:lnTo>
                  <a:lnTo>
                    <a:pt x="0" y="89678"/>
                  </a:lnTo>
                  <a:lnTo>
                    <a:pt x="71276" y="8590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3"/>
            <p:cNvSpPr/>
            <p:nvPr/>
          </p:nvSpPr>
          <p:spPr>
            <a:xfrm>
              <a:off x="10452905" y="2058103"/>
              <a:ext cx="503227" cy="612055"/>
            </a:xfrm>
            <a:custGeom>
              <a:rect b="b" l="l" r="r" t="t"/>
              <a:pathLst>
                <a:path extrusionOk="0" h="286007" w="235153">
                  <a:moveTo>
                    <a:pt x="97888" y="109376"/>
                  </a:moveTo>
                  <a:lnTo>
                    <a:pt x="113195" y="0"/>
                  </a:lnTo>
                  <a:lnTo>
                    <a:pt x="141094" y="111557"/>
                  </a:lnTo>
                  <a:lnTo>
                    <a:pt x="220389" y="67266"/>
                  </a:lnTo>
                  <a:lnTo>
                    <a:pt x="183194" y="133436"/>
                  </a:lnTo>
                  <a:lnTo>
                    <a:pt x="235153" y="143275"/>
                  </a:lnTo>
                  <a:lnTo>
                    <a:pt x="168983" y="165154"/>
                  </a:lnTo>
                  <a:lnTo>
                    <a:pt x="203978" y="202340"/>
                  </a:lnTo>
                  <a:lnTo>
                    <a:pt x="156400" y="188119"/>
                  </a:lnTo>
                  <a:lnTo>
                    <a:pt x="158039" y="286007"/>
                  </a:lnTo>
                  <a:lnTo>
                    <a:pt x="117024" y="195777"/>
                  </a:lnTo>
                  <a:lnTo>
                    <a:pt x="56321" y="243897"/>
                  </a:lnTo>
                  <a:lnTo>
                    <a:pt x="71095" y="183747"/>
                  </a:lnTo>
                  <a:lnTo>
                    <a:pt x="0" y="186480"/>
                  </a:lnTo>
                  <a:lnTo>
                    <a:pt x="74914" y="148199"/>
                  </a:lnTo>
                  <a:lnTo>
                    <a:pt x="29527" y="92421"/>
                  </a:lnTo>
                  <a:lnTo>
                    <a:pt x="97888" y="10937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3"/>
            <p:cNvSpPr/>
            <p:nvPr/>
          </p:nvSpPr>
          <p:spPr>
            <a:xfrm>
              <a:off x="11117879" y="1255127"/>
              <a:ext cx="340771" cy="392617"/>
            </a:xfrm>
            <a:custGeom>
              <a:rect b="b" l="l" r="r" t="t"/>
              <a:pathLst>
                <a:path extrusionOk="0" h="183466" w="159239">
                  <a:moveTo>
                    <a:pt x="68370" y="85675"/>
                  </a:moveTo>
                  <a:lnTo>
                    <a:pt x="87411" y="0"/>
                  </a:lnTo>
                  <a:lnTo>
                    <a:pt x="105146" y="86108"/>
                  </a:lnTo>
                  <a:lnTo>
                    <a:pt x="159239" y="90868"/>
                  </a:lnTo>
                  <a:lnTo>
                    <a:pt x="102556" y="117696"/>
                  </a:lnTo>
                  <a:lnTo>
                    <a:pt x="95631" y="183467"/>
                  </a:lnTo>
                  <a:lnTo>
                    <a:pt x="72266" y="120724"/>
                  </a:lnTo>
                  <a:lnTo>
                    <a:pt x="0" y="114233"/>
                  </a:lnTo>
                  <a:lnTo>
                    <a:pt x="68370" y="856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3"/>
            <p:cNvSpPr/>
            <p:nvPr/>
          </p:nvSpPr>
          <p:spPr>
            <a:xfrm>
              <a:off x="9923951" y="1500097"/>
              <a:ext cx="314843" cy="349944"/>
            </a:xfrm>
            <a:custGeom>
              <a:rect b="b" l="l" r="r" t="t"/>
              <a:pathLst>
                <a:path extrusionOk="0" h="163525" w="147123">
                  <a:moveTo>
                    <a:pt x="54721" y="83287"/>
                  </a:moveTo>
                  <a:lnTo>
                    <a:pt x="60188" y="0"/>
                  </a:lnTo>
                  <a:lnTo>
                    <a:pt x="88763" y="74771"/>
                  </a:lnTo>
                  <a:lnTo>
                    <a:pt x="147123" y="64437"/>
                  </a:lnTo>
                  <a:lnTo>
                    <a:pt x="96060" y="99089"/>
                  </a:lnTo>
                  <a:lnTo>
                    <a:pt x="91802" y="163525"/>
                  </a:lnTo>
                  <a:lnTo>
                    <a:pt x="60188" y="116719"/>
                  </a:lnTo>
                  <a:lnTo>
                    <a:pt x="0" y="124015"/>
                  </a:lnTo>
                  <a:lnTo>
                    <a:pt x="54721" y="8328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3"/>
            <p:cNvSpPr/>
            <p:nvPr/>
          </p:nvSpPr>
          <p:spPr>
            <a:xfrm>
              <a:off x="8594348" y="684381"/>
              <a:ext cx="54906" cy="54911"/>
            </a:xfrm>
            <a:custGeom>
              <a:rect b="b" l="l" r="r" t="t"/>
              <a:pathLst>
                <a:path extrusionOk="0" h="46047" w="46043">
                  <a:moveTo>
                    <a:pt x="0" y="23024"/>
                  </a:moveTo>
                  <a:cubicBezTo>
                    <a:pt x="0" y="10308"/>
                    <a:pt x="10306" y="0"/>
                    <a:pt x="23022" y="0"/>
                  </a:cubicBezTo>
                  <a:cubicBezTo>
                    <a:pt x="35738" y="0"/>
                    <a:pt x="46044" y="10308"/>
                    <a:pt x="46044" y="23024"/>
                  </a:cubicBezTo>
                  <a:cubicBezTo>
                    <a:pt x="46044" y="35740"/>
                    <a:pt x="35738" y="46048"/>
                    <a:pt x="23022" y="46048"/>
                  </a:cubicBezTo>
                  <a:cubicBezTo>
                    <a:pt x="10306" y="46048"/>
                    <a:pt x="0" y="35740"/>
                    <a:pt x="0" y="2302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3"/>
            <p:cNvSpPr/>
            <p:nvPr/>
          </p:nvSpPr>
          <p:spPr>
            <a:xfrm>
              <a:off x="10780492" y="1589829"/>
              <a:ext cx="54906" cy="54910"/>
            </a:xfrm>
            <a:custGeom>
              <a:rect b="b" l="l" r="r" t="t"/>
              <a:pathLst>
                <a:path extrusionOk="0" h="46046" w="46043">
                  <a:moveTo>
                    <a:pt x="0" y="23024"/>
                  </a:moveTo>
                  <a:cubicBezTo>
                    <a:pt x="0" y="10308"/>
                    <a:pt x="10306" y="0"/>
                    <a:pt x="23022" y="0"/>
                  </a:cubicBezTo>
                  <a:cubicBezTo>
                    <a:pt x="35738" y="0"/>
                    <a:pt x="46044" y="10308"/>
                    <a:pt x="46044" y="23024"/>
                  </a:cubicBezTo>
                  <a:cubicBezTo>
                    <a:pt x="46044" y="35739"/>
                    <a:pt x="35738" y="46047"/>
                    <a:pt x="23022" y="46047"/>
                  </a:cubicBezTo>
                  <a:cubicBezTo>
                    <a:pt x="10306" y="46047"/>
                    <a:pt x="0" y="35739"/>
                    <a:pt x="0" y="230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3"/>
            <p:cNvSpPr/>
            <p:nvPr/>
          </p:nvSpPr>
          <p:spPr>
            <a:xfrm>
              <a:off x="8049931" y="928752"/>
              <a:ext cx="54906" cy="54906"/>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3"/>
            <p:cNvSpPr/>
            <p:nvPr/>
          </p:nvSpPr>
          <p:spPr>
            <a:xfrm>
              <a:off x="10613907" y="4982326"/>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3"/>
            <p:cNvSpPr/>
            <p:nvPr/>
          </p:nvSpPr>
          <p:spPr>
            <a:xfrm>
              <a:off x="10238806" y="3890515"/>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3"/>
            <p:cNvSpPr/>
            <p:nvPr/>
          </p:nvSpPr>
          <p:spPr>
            <a:xfrm>
              <a:off x="10539506" y="928757"/>
              <a:ext cx="54918" cy="54910"/>
            </a:xfrm>
            <a:custGeom>
              <a:rect b="b" l="l" r="r" t="t"/>
              <a:pathLst>
                <a:path extrusionOk="0" h="46046" w="46053">
                  <a:moveTo>
                    <a:pt x="0" y="23023"/>
                  </a:moveTo>
                  <a:cubicBezTo>
                    <a:pt x="0" y="10308"/>
                    <a:pt x="10316" y="0"/>
                    <a:pt x="23032" y="0"/>
                  </a:cubicBezTo>
                  <a:cubicBezTo>
                    <a:pt x="35747" y="0"/>
                    <a:pt x="46054" y="10308"/>
                    <a:pt x="46054" y="23023"/>
                  </a:cubicBezTo>
                  <a:cubicBezTo>
                    <a:pt x="46054" y="35739"/>
                    <a:pt x="35747" y="46047"/>
                    <a:pt x="23032" y="46047"/>
                  </a:cubicBezTo>
                  <a:cubicBezTo>
                    <a:pt x="10316" y="46047"/>
                    <a:pt x="0" y="35739"/>
                    <a:pt x="0" y="23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2" name="Google Shape;72;p3"/>
          <p:cNvSpPr/>
          <p:nvPr/>
        </p:nvSpPr>
        <p:spPr>
          <a:xfrm flipH="1" rot="544560">
            <a:off x="135953" y="-62626"/>
            <a:ext cx="775646" cy="1785268"/>
          </a:xfrm>
          <a:custGeom>
            <a:rect b="b" l="l" r="r" t="t"/>
            <a:pathLst>
              <a:path extrusionOk="0" h="1126464" w="489415">
                <a:moveTo>
                  <a:pt x="33149" y="0"/>
                </a:moveTo>
                <a:cubicBezTo>
                  <a:pt x="33149" y="0"/>
                  <a:pt x="-4875" y="75095"/>
                  <a:pt x="525" y="158363"/>
                </a:cubicBezTo>
                <a:cubicBezTo>
                  <a:pt x="8641" y="283397"/>
                  <a:pt x="48484" y="393611"/>
                  <a:pt x="143953" y="470325"/>
                </a:cubicBezTo>
                <a:cubicBezTo>
                  <a:pt x="185567" y="503777"/>
                  <a:pt x="286247" y="551650"/>
                  <a:pt x="321880" y="501167"/>
                </a:cubicBezTo>
                <a:cubicBezTo>
                  <a:pt x="362876" y="443074"/>
                  <a:pt x="269512" y="353473"/>
                  <a:pt x="217648" y="385944"/>
                </a:cubicBezTo>
                <a:cubicBezTo>
                  <a:pt x="168794" y="416538"/>
                  <a:pt x="-59968" y="646938"/>
                  <a:pt x="221991" y="952090"/>
                </a:cubicBezTo>
                <a:cubicBezTo>
                  <a:pt x="265063" y="998706"/>
                  <a:pt x="489415" y="1126465"/>
                  <a:pt x="489415" y="1126465"/>
                </a:cubicBezTo>
              </a:path>
            </a:pathLst>
          </a:custGeom>
          <a:noFill/>
          <a:ln cap="rnd" cmpd="sng" w="331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3"/>
          <p:cNvSpPr/>
          <p:nvPr/>
        </p:nvSpPr>
        <p:spPr>
          <a:xfrm flipH="1" rot="5400000">
            <a:off x="5821824" y="-941594"/>
            <a:ext cx="886564" cy="2769755"/>
          </a:xfrm>
          <a:custGeom>
            <a:rect b="b" l="l" r="r" t="t"/>
            <a:pathLst>
              <a:path extrusionOk="0" h="1156474" w="370173">
                <a:moveTo>
                  <a:pt x="370173" y="0"/>
                </a:moveTo>
                <a:cubicBezTo>
                  <a:pt x="370173" y="0"/>
                  <a:pt x="50143" y="97574"/>
                  <a:pt x="11509" y="286217"/>
                </a:cubicBezTo>
                <a:cubicBezTo>
                  <a:pt x="-51918" y="595903"/>
                  <a:pt x="165738" y="584816"/>
                  <a:pt x="203867" y="642299"/>
                </a:cubicBezTo>
                <a:cubicBezTo>
                  <a:pt x="267675" y="738511"/>
                  <a:pt x="82452" y="750684"/>
                  <a:pt x="112713" y="1007002"/>
                </a:cubicBezTo>
                <a:cubicBezTo>
                  <a:pt x="136030" y="1204417"/>
                  <a:pt x="370173" y="1149439"/>
                  <a:pt x="370173" y="1149439"/>
                </a:cubicBezTo>
              </a:path>
            </a:pathLst>
          </a:custGeom>
          <a:noFill/>
          <a:ln cap="rnd" cmpd="sng" w="331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3"/>
          <p:cNvSpPr/>
          <p:nvPr/>
        </p:nvSpPr>
        <p:spPr>
          <a:xfrm flipH="1" rot="5400000">
            <a:off x="5960709" y="-805978"/>
            <a:ext cx="608785" cy="2064085"/>
          </a:xfrm>
          <a:custGeom>
            <a:rect b="b" l="l" r="r" t="t"/>
            <a:pathLst>
              <a:path extrusionOk="0" h="861831" w="254190">
                <a:moveTo>
                  <a:pt x="225092" y="0"/>
                </a:moveTo>
                <a:cubicBezTo>
                  <a:pt x="225092" y="0"/>
                  <a:pt x="-14890" y="69694"/>
                  <a:pt x="731" y="239106"/>
                </a:cubicBezTo>
                <a:cubicBezTo>
                  <a:pt x="11361" y="354416"/>
                  <a:pt x="249486" y="383610"/>
                  <a:pt x="254144" y="513683"/>
                </a:cubicBezTo>
                <a:cubicBezTo>
                  <a:pt x="257544" y="608676"/>
                  <a:pt x="73435" y="668150"/>
                  <a:pt x="78702" y="784260"/>
                </a:cubicBezTo>
                <a:cubicBezTo>
                  <a:pt x="82217" y="861794"/>
                  <a:pt x="225092" y="861832"/>
                  <a:pt x="225092" y="861832"/>
                </a:cubicBezTo>
              </a:path>
            </a:pathLst>
          </a:custGeom>
          <a:noFill/>
          <a:ln cap="rnd" cmpd="sng" w="331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5" name="Google Shape;75;p3"/>
          <p:cNvGrpSpPr/>
          <p:nvPr/>
        </p:nvGrpSpPr>
        <p:grpSpPr>
          <a:xfrm flipH="1" rot="5400000">
            <a:off x="7367696" y="387031"/>
            <a:ext cx="1976297" cy="2107524"/>
            <a:chOff x="9566121" y="586906"/>
            <a:chExt cx="1976297" cy="2107524"/>
          </a:xfrm>
        </p:grpSpPr>
        <p:sp>
          <p:nvSpPr>
            <p:cNvPr id="76" name="Google Shape;76;p3"/>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3"/>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3"/>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3"/>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3"/>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3"/>
            <p:cNvSpPr/>
            <p:nvPr/>
          </p:nvSpPr>
          <p:spPr>
            <a:xfrm>
              <a:off x="10521559" y="1944589"/>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3"/>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3"/>
            <p:cNvSpPr/>
            <p:nvPr/>
          </p:nvSpPr>
          <p:spPr>
            <a:xfrm>
              <a:off x="10382725" y="10559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3"/>
            <p:cNvSpPr/>
            <p:nvPr/>
          </p:nvSpPr>
          <p:spPr>
            <a:xfrm>
              <a:off x="9566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85" name="Shape 85"/>
        <p:cNvGrpSpPr/>
        <p:nvPr/>
      </p:nvGrpSpPr>
      <p:grpSpPr>
        <a:xfrm>
          <a:off x="0" y="0"/>
          <a:ext cx="0" cy="0"/>
          <a:chOff x="0" y="0"/>
          <a:chExt cx="0" cy="0"/>
        </a:xfrm>
      </p:grpSpPr>
      <p:grpSp>
        <p:nvGrpSpPr>
          <p:cNvPr id="86" name="Google Shape;86;p4"/>
          <p:cNvGrpSpPr/>
          <p:nvPr/>
        </p:nvGrpSpPr>
        <p:grpSpPr>
          <a:xfrm>
            <a:off x="9718521" y="434506"/>
            <a:ext cx="1976297" cy="2107524"/>
            <a:chOff x="9566121" y="586906"/>
            <a:chExt cx="1976297" cy="2107524"/>
          </a:xfrm>
        </p:grpSpPr>
        <p:sp>
          <p:nvSpPr>
            <p:cNvPr id="87" name="Google Shape;87;p4"/>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4"/>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4"/>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4"/>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4"/>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4"/>
            <p:cNvSpPr/>
            <p:nvPr/>
          </p:nvSpPr>
          <p:spPr>
            <a:xfrm>
              <a:off x="10521559" y="1944589"/>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4"/>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4"/>
            <p:cNvSpPr/>
            <p:nvPr/>
          </p:nvSpPr>
          <p:spPr>
            <a:xfrm>
              <a:off x="10382725" y="10559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4"/>
            <p:cNvSpPr/>
            <p:nvPr/>
          </p:nvSpPr>
          <p:spPr>
            <a:xfrm>
              <a:off x="9566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6" name="Google Shape;96;p4"/>
          <p:cNvSpPr txBox="1"/>
          <p:nvPr>
            <p:ph type="title"/>
          </p:nvPr>
        </p:nvSpPr>
        <p:spPr>
          <a:xfrm>
            <a:off x="1024288" y="751875"/>
            <a:ext cx="101433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7" name="Google Shape;97;p4"/>
          <p:cNvSpPr txBox="1"/>
          <p:nvPr>
            <p:ph idx="1" type="body"/>
          </p:nvPr>
        </p:nvSpPr>
        <p:spPr>
          <a:xfrm>
            <a:off x="1024288" y="2742369"/>
            <a:ext cx="29811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98" name="Google Shape;98;p4"/>
          <p:cNvSpPr txBox="1"/>
          <p:nvPr>
            <p:ph idx="2" type="body"/>
          </p:nvPr>
        </p:nvSpPr>
        <p:spPr>
          <a:xfrm>
            <a:off x="4605448" y="2742369"/>
            <a:ext cx="29811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99" name="Google Shape;99;p4"/>
          <p:cNvSpPr txBox="1"/>
          <p:nvPr>
            <p:ph idx="3" type="body"/>
          </p:nvPr>
        </p:nvSpPr>
        <p:spPr>
          <a:xfrm>
            <a:off x="1024288" y="4783426"/>
            <a:ext cx="29811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00" name="Google Shape;100;p4"/>
          <p:cNvSpPr txBox="1"/>
          <p:nvPr>
            <p:ph idx="4" type="body"/>
          </p:nvPr>
        </p:nvSpPr>
        <p:spPr>
          <a:xfrm>
            <a:off x="4605448" y="4783426"/>
            <a:ext cx="29811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01" name="Google Shape;101;p4"/>
          <p:cNvSpPr txBox="1"/>
          <p:nvPr>
            <p:ph idx="5" type="title"/>
          </p:nvPr>
        </p:nvSpPr>
        <p:spPr>
          <a:xfrm>
            <a:off x="1024288" y="2046599"/>
            <a:ext cx="29811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02" name="Google Shape;102;p4"/>
          <p:cNvSpPr txBox="1"/>
          <p:nvPr>
            <p:ph idx="6" type="title"/>
          </p:nvPr>
        </p:nvSpPr>
        <p:spPr>
          <a:xfrm>
            <a:off x="4605448" y="2046599"/>
            <a:ext cx="29811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2"/>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03" name="Google Shape;103;p4"/>
          <p:cNvSpPr txBox="1"/>
          <p:nvPr>
            <p:ph idx="7" type="title"/>
          </p:nvPr>
        </p:nvSpPr>
        <p:spPr>
          <a:xfrm>
            <a:off x="1024288" y="4087657"/>
            <a:ext cx="29811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4"/>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04" name="Google Shape;104;p4"/>
          <p:cNvSpPr txBox="1"/>
          <p:nvPr>
            <p:ph idx="8" type="title"/>
          </p:nvPr>
        </p:nvSpPr>
        <p:spPr>
          <a:xfrm>
            <a:off x="4605448" y="4087657"/>
            <a:ext cx="29811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05" name="Google Shape;105;p4"/>
          <p:cNvSpPr txBox="1"/>
          <p:nvPr>
            <p:ph idx="9" type="body"/>
          </p:nvPr>
        </p:nvSpPr>
        <p:spPr>
          <a:xfrm>
            <a:off x="8186608" y="2742369"/>
            <a:ext cx="29811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06" name="Google Shape;106;p4"/>
          <p:cNvSpPr txBox="1"/>
          <p:nvPr>
            <p:ph idx="13" type="body"/>
          </p:nvPr>
        </p:nvSpPr>
        <p:spPr>
          <a:xfrm>
            <a:off x="8186608" y="4783426"/>
            <a:ext cx="29811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107" name="Google Shape;107;p4"/>
          <p:cNvSpPr txBox="1"/>
          <p:nvPr>
            <p:ph idx="14" type="title"/>
          </p:nvPr>
        </p:nvSpPr>
        <p:spPr>
          <a:xfrm>
            <a:off x="8186608" y="2046599"/>
            <a:ext cx="29811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3"/>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08" name="Google Shape;108;p4"/>
          <p:cNvSpPr txBox="1"/>
          <p:nvPr>
            <p:ph idx="15" type="title"/>
          </p:nvPr>
        </p:nvSpPr>
        <p:spPr>
          <a:xfrm>
            <a:off x="8186608" y="4087657"/>
            <a:ext cx="2981100" cy="6957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2"/>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09" name="Google Shape;109;p4"/>
          <p:cNvSpPr/>
          <p:nvPr/>
        </p:nvSpPr>
        <p:spPr>
          <a:xfrm>
            <a:off x="11514480" y="303503"/>
            <a:ext cx="394176" cy="382772"/>
          </a:xfrm>
          <a:custGeom>
            <a:rect b="b" l="l" r="r" t="t"/>
            <a:pathLst>
              <a:path extrusionOk="0" h="213541" w="219903">
                <a:moveTo>
                  <a:pt x="0" y="0"/>
                </a:moveTo>
                <a:cubicBezTo>
                  <a:pt x="0" y="0"/>
                  <a:pt x="20335" y="73252"/>
                  <a:pt x="67199" y="129196"/>
                </a:cubicBezTo>
                <a:cubicBezTo>
                  <a:pt x="123177" y="196020"/>
                  <a:pt x="219903" y="213542"/>
                  <a:pt x="219903" y="213542"/>
                </a:cubicBezTo>
              </a:path>
            </a:pathLst>
          </a:custGeom>
          <a:noFill/>
          <a:ln cap="rnd" cmpd="sng" w="331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4"/>
          <p:cNvSpPr/>
          <p:nvPr/>
        </p:nvSpPr>
        <p:spPr>
          <a:xfrm>
            <a:off x="10600826" y="303496"/>
            <a:ext cx="1307833" cy="892082"/>
          </a:xfrm>
          <a:custGeom>
            <a:rect b="b" l="l" r="r" t="t"/>
            <a:pathLst>
              <a:path extrusionOk="0" h="497675" w="729614">
                <a:moveTo>
                  <a:pt x="0" y="0"/>
                </a:moveTo>
                <a:cubicBezTo>
                  <a:pt x="0" y="0"/>
                  <a:pt x="78971" y="85344"/>
                  <a:pt x="190852" y="106646"/>
                </a:cubicBezTo>
                <a:cubicBezTo>
                  <a:pt x="266500" y="121049"/>
                  <a:pt x="365617" y="105567"/>
                  <a:pt x="428853" y="154706"/>
                </a:cubicBezTo>
                <a:cubicBezTo>
                  <a:pt x="550954" y="249583"/>
                  <a:pt x="492957" y="407134"/>
                  <a:pt x="554441" y="463545"/>
                </a:cubicBezTo>
                <a:cubicBezTo>
                  <a:pt x="621239" y="524840"/>
                  <a:pt x="729615" y="484872"/>
                  <a:pt x="729615" y="484872"/>
                </a:cubicBezTo>
              </a:path>
            </a:pathLst>
          </a:custGeom>
          <a:noFill/>
          <a:ln cap="rnd" cmpd="sng" w="331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1" name="Google Shape;111;p4"/>
          <p:cNvGrpSpPr/>
          <p:nvPr/>
        </p:nvGrpSpPr>
        <p:grpSpPr>
          <a:xfrm rot="-5400000">
            <a:off x="-41639" y="680414"/>
            <a:ext cx="2861279" cy="2107469"/>
            <a:chOff x="8049931" y="545347"/>
            <a:chExt cx="3408720" cy="2510685"/>
          </a:xfrm>
        </p:grpSpPr>
        <p:sp>
          <p:nvSpPr>
            <p:cNvPr id="112" name="Google Shape;112;p4"/>
            <p:cNvSpPr/>
            <p:nvPr/>
          </p:nvSpPr>
          <p:spPr>
            <a:xfrm>
              <a:off x="9305492" y="545347"/>
              <a:ext cx="546969" cy="596508"/>
            </a:xfrm>
            <a:custGeom>
              <a:rect b="b" l="l" r="r" t="t"/>
              <a:pathLst>
                <a:path extrusionOk="0" h="278742" w="255593">
                  <a:moveTo>
                    <a:pt x="107670" y="102138"/>
                  </a:moveTo>
                  <a:lnTo>
                    <a:pt x="119244" y="0"/>
                  </a:lnTo>
                  <a:lnTo>
                    <a:pt x="150943" y="102641"/>
                  </a:lnTo>
                  <a:lnTo>
                    <a:pt x="241506" y="64402"/>
                  </a:lnTo>
                  <a:lnTo>
                    <a:pt x="186166" y="139372"/>
                  </a:lnTo>
                  <a:lnTo>
                    <a:pt x="255594" y="161510"/>
                  </a:lnTo>
                  <a:lnTo>
                    <a:pt x="177108" y="169057"/>
                  </a:lnTo>
                  <a:lnTo>
                    <a:pt x="210312" y="221384"/>
                  </a:lnTo>
                  <a:lnTo>
                    <a:pt x="154467" y="188177"/>
                  </a:lnTo>
                  <a:lnTo>
                    <a:pt x="146418" y="278742"/>
                  </a:lnTo>
                  <a:lnTo>
                    <a:pt x="124778" y="190692"/>
                  </a:lnTo>
                  <a:lnTo>
                    <a:pt x="63398" y="256604"/>
                  </a:lnTo>
                  <a:lnTo>
                    <a:pt x="87544" y="182139"/>
                  </a:lnTo>
                  <a:lnTo>
                    <a:pt x="0" y="195221"/>
                  </a:lnTo>
                  <a:lnTo>
                    <a:pt x="88049" y="142893"/>
                  </a:lnTo>
                  <a:lnTo>
                    <a:pt x="8553" y="96101"/>
                  </a:lnTo>
                  <a:lnTo>
                    <a:pt x="107670" y="10213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4"/>
            <p:cNvSpPr/>
            <p:nvPr/>
          </p:nvSpPr>
          <p:spPr>
            <a:xfrm>
              <a:off x="10452905" y="2058103"/>
              <a:ext cx="503227" cy="612055"/>
            </a:xfrm>
            <a:custGeom>
              <a:rect b="b" l="l" r="r" t="t"/>
              <a:pathLst>
                <a:path extrusionOk="0" h="286007" w="235153">
                  <a:moveTo>
                    <a:pt x="97888" y="109376"/>
                  </a:moveTo>
                  <a:lnTo>
                    <a:pt x="113195" y="0"/>
                  </a:lnTo>
                  <a:lnTo>
                    <a:pt x="141094" y="111557"/>
                  </a:lnTo>
                  <a:lnTo>
                    <a:pt x="220389" y="67266"/>
                  </a:lnTo>
                  <a:lnTo>
                    <a:pt x="183194" y="133436"/>
                  </a:lnTo>
                  <a:lnTo>
                    <a:pt x="235153" y="143275"/>
                  </a:lnTo>
                  <a:lnTo>
                    <a:pt x="168983" y="165154"/>
                  </a:lnTo>
                  <a:lnTo>
                    <a:pt x="203978" y="202340"/>
                  </a:lnTo>
                  <a:lnTo>
                    <a:pt x="156400" y="188119"/>
                  </a:lnTo>
                  <a:lnTo>
                    <a:pt x="158039" y="286007"/>
                  </a:lnTo>
                  <a:lnTo>
                    <a:pt x="117024" y="195777"/>
                  </a:lnTo>
                  <a:lnTo>
                    <a:pt x="56321" y="243897"/>
                  </a:lnTo>
                  <a:lnTo>
                    <a:pt x="71095" y="183747"/>
                  </a:lnTo>
                  <a:lnTo>
                    <a:pt x="0" y="186480"/>
                  </a:lnTo>
                  <a:lnTo>
                    <a:pt x="74914" y="148199"/>
                  </a:lnTo>
                  <a:lnTo>
                    <a:pt x="29527" y="92421"/>
                  </a:lnTo>
                  <a:lnTo>
                    <a:pt x="97888" y="10937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4"/>
            <p:cNvSpPr/>
            <p:nvPr/>
          </p:nvSpPr>
          <p:spPr>
            <a:xfrm>
              <a:off x="11117879" y="1255127"/>
              <a:ext cx="340771" cy="392617"/>
            </a:xfrm>
            <a:custGeom>
              <a:rect b="b" l="l" r="r" t="t"/>
              <a:pathLst>
                <a:path extrusionOk="0" h="183466" w="159239">
                  <a:moveTo>
                    <a:pt x="68370" y="85675"/>
                  </a:moveTo>
                  <a:lnTo>
                    <a:pt x="87411" y="0"/>
                  </a:lnTo>
                  <a:lnTo>
                    <a:pt x="105146" y="86108"/>
                  </a:lnTo>
                  <a:lnTo>
                    <a:pt x="159239" y="90868"/>
                  </a:lnTo>
                  <a:lnTo>
                    <a:pt x="102556" y="117696"/>
                  </a:lnTo>
                  <a:lnTo>
                    <a:pt x="95631" y="183467"/>
                  </a:lnTo>
                  <a:lnTo>
                    <a:pt x="72266" y="120724"/>
                  </a:lnTo>
                  <a:lnTo>
                    <a:pt x="0" y="114233"/>
                  </a:lnTo>
                  <a:lnTo>
                    <a:pt x="68370" y="856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4"/>
            <p:cNvSpPr/>
            <p:nvPr/>
          </p:nvSpPr>
          <p:spPr>
            <a:xfrm>
              <a:off x="9923951" y="1500097"/>
              <a:ext cx="314843" cy="349944"/>
            </a:xfrm>
            <a:custGeom>
              <a:rect b="b" l="l" r="r" t="t"/>
              <a:pathLst>
                <a:path extrusionOk="0" h="163525" w="147123">
                  <a:moveTo>
                    <a:pt x="54721" y="83287"/>
                  </a:moveTo>
                  <a:lnTo>
                    <a:pt x="60188" y="0"/>
                  </a:lnTo>
                  <a:lnTo>
                    <a:pt x="88763" y="74771"/>
                  </a:lnTo>
                  <a:lnTo>
                    <a:pt x="147123" y="64437"/>
                  </a:lnTo>
                  <a:lnTo>
                    <a:pt x="96060" y="99089"/>
                  </a:lnTo>
                  <a:lnTo>
                    <a:pt x="91802" y="163525"/>
                  </a:lnTo>
                  <a:lnTo>
                    <a:pt x="60188" y="116719"/>
                  </a:lnTo>
                  <a:lnTo>
                    <a:pt x="0" y="124015"/>
                  </a:lnTo>
                  <a:lnTo>
                    <a:pt x="54721" y="8328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4"/>
            <p:cNvSpPr/>
            <p:nvPr/>
          </p:nvSpPr>
          <p:spPr>
            <a:xfrm>
              <a:off x="8594348" y="684381"/>
              <a:ext cx="54906" cy="54911"/>
            </a:xfrm>
            <a:custGeom>
              <a:rect b="b" l="l" r="r" t="t"/>
              <a:pathLst>
                <a:path extrusionOk="0" h="46047" w="46043">
                  <a:moveTo>
                    <a:pt x="0" y="23024"/>
                  </a:moveTo>
                  <a:cubicBezTo>
                    <a:pt x="0" y="10308"/>
                    <a:pt x="10306" y="0"/>
                    <a:pt x="23022" y="0"/>
                  </a:cubicBezTo>
                  <a:cubicBezTo>
                    <a:pt x="35738" y="0"/>
                    <a:pt x="46044" y="10308"/>
                    <a:pt x="46044" y="23024"/>
                  </a:cubicBezTo>
                  <a:cubicBezTo>
                    <a:pt x="46044" y="35740"/>
                    <a:pt x="35738" y="46048"/>
                    <a:pt x="23022" y="46048"/>
                  </a:cubicBezTo>
                  <a:cubicBezTo>
                    <a:pt x="10306" y="46048"/>
                    <a:pt x="0" y="35740"/>
                    <a:pt x="0" y="2302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4"/>
            <p:cNvSpPr/>
            <p:nvPr/>
          </p:nvSpPr>
          <p:spPr>
            <a:xfrm>
              <a:off x="10780492" y="1589829"/>
              <a:ext cx="54906" cy="54910"/>
            </a:xfrm>
            <a:custGeom>
              <a:rect b="b" l="l" r="r" t="t"/>
              <a:pathLst>
                <a:path extrusionOk="0" h="46046" w="46043">
                  <a:moveTo>
                    <a:pt x="0" y="23024"/>
                  </a:moveTo>
                  <a:cubicBezTo>
                    <a:pt x="0" y="10308"/>
                    <a:pt x="10306" y="0"/>
                    <a:pt x="23022" y="0"/>
                  </a:cubicBezTo>
                  <a:cubicBezTo>
                    <a:pt x="35738" y="0"/>
                    <a:pt x="46044" y="10308"/>
                    <a:pt x="46044" y="23024"/>
                  </a:cubicBezTo>
                  <a:cubicBezTo>
                    <a:pt x="46044" y="35739"/>
                    <a:pt x="35738" y="46047"/>
                    <a:pt x="23022" y="46047"/>
                  </a:cubicBezTo>
                  <a:cubicBezTo>
                    <a:pt x="10306" y="46047"/>
                    <a:pt x="0" y="35739"/>
                    <a:pt x="0" y="230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4"/>
            <p:cNvSpPr/>
            <p:nvPr/>
          </p:nvSpPr>
          <p:spPr>
            <a:xfrm>
              <a:off x="8049931" y="928752"/>
              <a:ext cx="54906" cy="54906"/>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4"/>
            <p:cNvSpPr/>
            <p:nvPr/>
          </p:nvSpPr>
          <p:spPr>
            <a:xfrm>
              <a:off x="10613907" y="3001126"/>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4"/>
            <p:cNvSpPr/>
            <p:nvPr/>
          </p:nvSpPr>
          <p:spPr>
            <a:xfrm>
              <a:off x="11305606" y="2595115"/>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4"/>
            <p:cNvSpPr/>
            <p:nvPr/>
          </p:nvSpPr>
          <p:spPr>
            <a:xfrm>
              <a:off x="10539506" y="928757"/>
              <a:ext cx="54918" cy="54910"/>
            </a:xfrm>
            <a:custGeom>
              <a:rect b="b" l="l" r="r" t="t"/>
              <a:pathLst>
                <a:path extrusionOk="0" h="46046" w="46053">
                  <a:moveTo>
                    <a:pt x="0" y="23023"/>
                  </a:moveTo>
                  <a:cubicBezTo>
                    <a:pt x="0" y="10308"/>
                    <a:pt x="10316" y="0"/>
                    <a:pt x="23032" y="0"/>
                  </a:cubicBezTo>
                  <a:cubicBezTo>
                    <a:pt x="35747" y="0"/>
                    <a:pt x="46054" y="10308"/>
                    <a:pt x="46054" y="23023"/>
                  </a:cubicBezTo>
                  <a:cubicBezTo>
                    <a:pt x="46054" y="35739"/>
                    <a:pt x="35747" y="46047"/>
                    <a:pt x="23032" y="46047"/>
                  </a:cubicBezTo>
                  <a:cubicBezTo>
                    <a:pt x="10316" y="46047"/>
                    <a:pt x="0" y="35739"/>
                    <a:pt x="0" y="23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2" name="Google Shape;122;p4"/>
          <p:cNvSpPr/>
          <p:nvPr/>
        </p:nvSpPr>
        <p:spPr>
          <a:xfrm>
            <a:off x="275426" y="5792550"/>
            <a:ext cx="4156880" cy="763525"/>
          </a:xfrm>
          <a:custGeom>
            <a:rect b="b" l="l" r="r" t="t"/>
            <a:pathLst>
              <a:path extrusionOk="0" h="180716" w="983877">
                <a:moveTo>
                  <a:pt x="0" y="177993"/>
                </a:moveTo>
                <a:cubicBezTo>
                  <a:pt x="28070" y="155190"/>
                  <a:pt x="85849" y="115242"/>
                  <a:pt x="117300" y="97268"/>
                </a:cubicBezTo>
                <a:cubicBezTo>
                  <a:pt x="221437" y="37765"/>
                  <a:pt x="343700" y="7409"/>
                  <a:pt x="463591" y="12620"/>
                </a:cubicBezTo>
                <a:cubicBezTo>
                  <a:pt x="498348" y="14134"/>
                  <a:pt x="679913" y="37613"/>
                  <a:pt x="666264" y="101440"/>
                </a:cubicBezTo>
                <a:cubicBezTo>
                  <a:pt x="653767" y="159904"/>
                  <a:pt x="574605" y="136930"/>
                  <a:pt x="596027" y="72665"/>
                </a:cubicBezTo>
                <a:cubicBezTo>
                  <a:pt x="606971" y="39823"/>
                  <a:pt x="674075" y="-19632"/>
                  <a:pt x="800852" y="6428"/>
                </a:cubicBezTo>
                <a:cubicBezTo>
                  <a:pt x="998591" y="47062"/>
                  <a:pt x="983618" y="180717"/>
                  <a:pt x="983618" y="180717"/>
                </a:cubicBezTo>
              </a:path>
            </a:pathLst>
          </a:custGeom>
          <a:noFill/>
          <a:ln cap="rnd" cmpd="sng" w="331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23" name="Shape 123"/>
        <p:cNvGrpSpPr/>
        <p:nvPr/>
      </p:nvGrpSpPr>
      <p:grpSpPr>
        <a:xfrm>
          <a:off x="0" y="0"/>
          <a:ext cx="0" cy="0"/>
          <a:chOff x="0" y="0"/>
          <a:chExt cx="0" cy="0"/>
        </a:xfrm>
      </p:grpSpPr>
      <p:sp>
        <p:nvSpPr>
          <p:cNvPr id="124" name="Google Shape;124;p5"/>
          <p:cNvSpPr txBox="1"/>
          <p:nvPr>
            <p:ph type="title"/>
          </p:nvPr>
        </p:nvSpPr>
        <p:spPr>
          <a:xfrm>
            <a:off x="2401350" y="2774050"/>
            <a:ext cx="7389300" cy="2066100"/>
          </a:xfrm>
          <a:prstGeom prst="rect">
            <a:avLst/>
          </a:prstGeom>
        </p:spPr>
        <p:txBody>
          <a:bodyPr anchorCtr="0" anchor="ctr" bIns="121900" lIns="121900" spcFirstLastPara="1" rIns="121900" wrap="square" tIns="121900">
            <a:noAutofit/>
          </a:bodyPr>
          <a:lstStyle>
            <a:lvl1pPr indent="0" lvl="0" marL="0" marR="0" rtl="0" algn="ctr">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125" name="Google Shape;125;p5"/>
          <p:cNvSpPr txBox="1"/>
          <p:nvPr>
            <p:ph idx="1" type="body"/>
          </p:nvPr>
        </p:nvSpPr>
        <p:spPr>
          <a:xfrm>
            <a:off x="2401350" y="4857700"/>
            <a:ext cx="7389300" cy="7635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126" name="Google Shape;126;p5"/>
          <p:cNvGrpSpPr/>
          <p:nvPr/>
        </p:nvGrpSpPr>
        <p:grpSpPr>
          <a:xfrm flipH="1" rot="10800000">
            <a:off x="310249" y="297158"/>
            <a:ext cx="2530490" cy="1990579"/>
            <a:chOff x="8322894" y="3913150"/>
            <a:chExt cx="3367252" cy="2648807"/>
          </a:xfrm>
        </p:grpSpPr>
        <p:sp>
          <p:nvSpPr>
            <p:cNvPr id="127" name="Google Shape;127;p5"/>
            <p:cNvSpPr/>
            <p:nvPr/>
          </p:nvSpPr>
          <p:spPr>
            <a:xfrm>
              <a:off x="9038105" y="5156143"/>
              <a:ext cx="1940981" cy="1405142"/>
            </a:xfrm>
            <a:custGeom>
              <a:rect b="b" l="l" r="r" t="t"/>
              <a:pathLst>
                <a:path extrusionOk="0" h="665944" w="919896">
                  <a:moveTo>
                    <a:pt x="0" y="665716"/>
                  </a:moveTo>
                  <a:cubicBezTo>
                    <a:pt x="0" y="665716"/>
                    <a:pt x="16711" y="4528"/>
                    <a:pt x="398441" y="33"/>
                  </a:cubicBezTo>
                  <a:cubicBezTo>
                    <a:pt x="857232" y="-5378"/>
                    <a:pt x="919897" y="665944"/>
                    <a:pt x="919897" y="665944"/>
                  </a:cubicBezTo>
                  <a:lnTo>
                    <a:pt x="647206" y="665944"/>
                  </a:lnTo>
                  <a:cubicBezTo>
                    <a:pt x="647206" y="665944"/>
                    <a:pt x="620517" y="366974"/>
                    <a:pt x="448876" y="384471"/>
                  </a:cubicBezTo>
                  <a:cubicBezTo>
                    <a:pt x="290323" y="400644"/>
                    <a:pt x="295371" y="665944"/>
                    <a:pt x="295371" y="665944"/>
                  </a:cubicBezTo>
                  <a:lnTo>
                    <a:pt x="0" y="66571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5"/>
            <p:cNvSpPr/>
            <p:nvPr/>
          </p:nvSpPr>
          <p:spPr>
            <a:xfrm>
              <a:off x="8844659" y="4500239"/>
              <a:ext cx="2408063" cy="2061400"/>
            </a:xfrm>
            <a:custGeom>
              <a:rect b="b" l="l" r="r" t="t"/>
              <a:pathLst>
                <a:path extrusionOk="0" h="976967" w="1141262">
                  <a:moveTo>
                    <a:pt x="315" y="976635"/>
                  </a:moveTo>
                  <a:cubicBezTo>
                    <a:pt x="315" y="976635"/>
                    <a:pt x="-29858" y="18677"/>
                    <a:pt x="500173" y="236"/>
                  </a:cubicBezTo>
                  <a:cubicBezTo>
                    <a:pt x="1011627" y="-17566"/>
                    <a:pt x="1141263" y="976968"/>
                    <a:pt x="1141263" y="976968"/>
                  </a:cubicBezTo>
                  <a:lnTo>
                    <a:pt x="994063" y="976968"/>
                  </a:lnTo>
                  <a:cubicBezTo>
                    <a:pt x="994063" y="976968"/>
                    <a:pt x="924093" y="311790"/>
                    <a:pt x="500687" y="335592"/>
                  </a:cubicBezTo>
                  <a:cubicBezTo>
                    <a:pt x="118654" y="357071"/>
                    <a:pt x="120803" y="976968"/>
                    <a:pt x="120803" y="976968"/>
                  </a:cubicBezTo>
                  <a:lnTo>
                    <a:pt x="315" y="97663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5"/>
            <p:cNvSpPr/>
            <p:nvPr/>
          </p:nvSpPr>
          <p:spPr>
            <a:xfrm>
              <a:off x="8322894" y="3913150"/>
              <a:ext cx="3367252" cy="2648807"/>
            </a:xfrm>
            <a:custGeom>
              <a:rect b="b" l="l" r="r" t="t"/>
              <a:pathLst>
                <a:path extrusionOk="0" h="1255359" w="1595854">
                  <a:moveTo>
                    <a:pt x="2900" y="1254931"/>
                  </a:moveTo>
                  <a:cubicBezTo>
                    <a:pt x="2900" y="1254931"/>
                    <a:pt x="-85447" y="32788"/>
                    <a:pt x="713173" y="660"/>
                  </a:cubicBezTo>
                  <a:cubicBezTo>
                    <a:pt x="1557764" y="-33316"/>
                    <a:pt x="1595855" y="1255360"/>
                    <a:pt x="1595855" y="1255360"/>
                  </a:cubicBezTo>
                  <a:lnTo>
                    <a:pt x="1388677" y="1255360"/>
                  </a:lnTo>
                  <a:cubicBezTo>
                    <a:pt x="1388677" y="1255360"/>
                    <a:pt x="1229447" y="268579"/>
                    <a:pt x="747587" y="299478"/>
                  </a:cubicBezTo>
                  <a:cubicBezTo>
                    <a:pt x="217519" y="333464"/>
                    <a:pt x="251995" y="1255360"/>
                    <a:pt x="251995" y="1255360"/>
                  </a:cubicBezTo>
                  <a:lnTo>
                    <a:pt x="2900" y="125493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0" name="Google Shape;130;p5"/>
          <p:cNvGrpSpPr/>
          <p:nvPr/>
        </p:nvGrpSpPr>
        <p:grpSpPr>
          <a:xfrm>
            <a:off x="9566121" y="586906"/>
            <a:ext cx="1976297" cy="2107524"/>
            <a:chOff x="9566121" y="586906"/>
            <a:chExt cx="1976297" cy="2107524"/>
          </a:xfrm>
        </p:grpSpPr>
        <p:sp>
          <p:nvSpPr>
            <p:cNvPr id="131" name="Google Shape;131;p5"/>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5"/>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5"/>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5"/>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5"/>
            <p:cNvSpPr/>
            <p:nvPr/>
          </p:nvSpPr>
          <p:spPr>
            <a:xfrm>
              <a:off x="10521559" y="1944589"/>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5"/>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
            <p:cNvSpPr/>
            <p:nvPr/>
          </p:nvSpPr>
          <p:spPr>
            <a:xfrm>
              <a:off x="10382725" y="10559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5"/>
            <p:cNvSpPr/>
            <p:nvPr/>
          </p:nvSpPr>
          <p:spPr>
            <a:xfrm>
              <a:off x="9566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grpSp>
        <p:nvGrpSpPr>
          <p:cNvPr id="140" name="Google Shape;140;p5"/>
          <p:cNvGrpSpPr/>
          <p:nvPr/>
        </p:nvGrpSpPr>
        <p:grpSpPr>
          <a:xfrm rot="10800000">
            <a:off x="341109" y="3238283"/>
            <a:ext cx="1940181" cy="3278646"/>
            <a:chOff x="9769467" y="362561"/>
            <a:chExt cx="1940181" cy="3278646"/>
          </a:xfrm>
        </p:grpSpPr>
        <p:sp>
          <p:nvSpPr>
            <p:cNvPr id="141" name="Google Shape;141;p5"/>
            <p:cNvSpPr/>
            <p:nvPr/>
          </p:nvSpPr>
          <p:spPr>
            <a:xfrm>
              <a:off x="9769467" y="545347"/>
              <a:ext cx="546969" cy="596508"/>
            </a:xfrm>
            <a:custGeom>
              <a:rect b="b" l="l" r="r" t="t"/>
              <a:pathLst>
                <a:path extrusionOk="0" h="278742" w="255593">
                  <a:moveTo>
                    <a:pt x="107670" y="102138"/>
                  </a:moveTo>
                  <a:lnTo>
                    <a:pt x="119244" y="0"/>
                  </a:lnTo>
                  <a:lnTo>
                    <a:pt x="150943" y="102641"/>
                  </a:lnTo>
                  <a:lnTo>
                    <a:pt x="241506" y="64402"/>
                  </a:lnTo>
                  <a:lnTo>
                    <a:pt x="186166" y="139372"/>
                  </a:lnTo>
                  <a:lnTo>
                    <a:pt x="255594" y="161510"/>
                  </a:lnTo>
                  <a:lnTo>
                    <a:pt x="177108" y="169057"/>
                  </a:lnTo>
                  <a:lnTo>
                    <a:pt x="210312" y="221384"/>
                  </a:lnTo>
                  <a:lnTo>
                    <a:pt x="154467" y="188177"/>
                  </a:lnTo>
                  <a:lnTo>
                    <a:pt x="146418" y="278742"/>
                  </a:lnTo>
                  <a:lnTo>
                    <a:pt x="124778" y="190692"/>
                  </a:lnTo>
                  <a:lnTo>
                    <a:pt x="63398" y="256604"/>
                  </a:lnTo>
                  <a:lnTo>
                    <a:pt x="87544" y="182139"/>
                  </a:lnTo>
                  <a:lnTo>
                    <a:pt x="0" y="195221"/>
                  </a:lnTo>
                  <a:lnTo>
                    <a:pt x="88049" y="142893"/>
                  </a:lnTo>
                  <a:lnTo>
                    <a:pt x="8553" y="96101"/>
                  </a:lnTo>
                  <a:lnTo>
                    <a:pt x="107670" y="102138"/>
                  </a:lnTo>
                  <a:close/>
                </a:path>
              </a:pathLst>
            </a:custGeom>
            <a:solidFill>
              <a:schemeClr val="accent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5"/>
            <p:cNvSpPr/>
            <p:nvPr/>
          </p:nvSpPr>
          <p:spPr>
            <a:xfrm>
              <a:off x="11305608" y="362561"/>
              <a:ext cx="404041" cy="457568"/>
            </a:xfrm>
            <a:custGeom>
              <a:rect b="b" l="l" r="r" t="t"/>
              <a:pathLst>
                <a:path extrusionOk="0" h="213817" w="188804">
                  <a:moveTo>
                    <a:pt x="71276" y="85906"/>
                  </a:moveTo>
                  <a:lnTo>
                    <a:pt x="87325" y="0"/>
                  </a:lnTo>
                  <a:lnTo>
                    <a:pt x="116110" y="84020"/>
                  </a:lnTo>
                  <a:lnTo>
                    <a:pt x="165202" y="43425"/>
                  </a:lnTo>
                  <a:lnTo>
                    <a:pt x="134055" y="108556"/>
                  </a:lnTo>
                  <a:lnTo>
                    <a:pt x="188805" y="128388"/>
                  </a:lnTo>
                  <a:lnTo>
                    <a:pt x="125559" y="136884"/>
                  </a:lnTo>
                  <a:lnTo>
                    <a:pt x="148685" y="195415"/>
                  </a:lnTo>
                  <a:lnTo>
                    <a:pt x="101955" y="146799"/>
                  </a:lnTo>
                  <a:lnTo>
                    <a:pt x="85906" y="213817"/>
                  </a:lnTo>
                  <a:lnTo>
                    <a:pt x="74581" y="145380"/>
                  </a:lnTo>
                  <a:lnTo>
                    <a:pt x="17459" y="184556"/>
                  </a:lnTo>
                  <a:lnTo>
                    <a:pt x="57112" y="122253"/>
                  </a:lnTo>
                  <a:lnTo>
                    <a:pt x="0" y="89678"/>
                  </a:lnTo>
                  <a:lnTo>
                    <a:pt x="71276" y="85906"/>
                  </a:ln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5"/>
            <p:cNvSpPr/>
            <p:nvPr/>
          </p:nvSpPr>
          <p:spPr>
            <a:xfrm>
              <a:off x="11081455" y="3029153"/>
              <a:ext cx="503227" cy="612055"/>
            </a:xfrm>
            <a:custGeom>
              <a:rect b="b" l="l" r="r" t="t"/>
              <a:pathLst>
                <a:path extrusionOk="0" h="286007" w="235153">
                  <a:moveTo>
                    <a:pt x="97888" y="109376"/>
                  </a:moveTo>
                  <a:lnTo>
                    <a:pt x="113195" y="0"/>
                  </a:lnTo>
                  <a:lnTo>
                    <a:pt x="141094" y="111557"/>
                  </a:lnTo>
                  <a:lnTo>
                    <a:pt x="220389" y="67266"/>
                  </a:lnTo>
                  <a:lnTo>
                    <a:pt x="183194" y="133436"/>
                  </a:lnTo>
                  <a:lnTo>
                    <a:pt x="235153" y="143275"/>
                  </a:lnTo>
                  <a:lnTo>
                    <a:pt x="168983" y="165154"/>
                  </a:lnTo>
                  <a:lnTo>
                    <a:pt x="203978" y="202340"/>
                  </a:lnTo>
                  <a:lnTo>
                    <a:pt x="156400" y="188119"/>
                  </a:lnTo>
                  <a:lnTo>
                    <a:pt x="158039" y="286007"/>
                  </a:lnTo>
                  <a:lnTo>
                    <a:pt x="117024" y="195777"/>
                  </a:lnTo>
                  <a:lnTo>
                    <a:pt x="56321" y="243897"/>
                  </a:lnTo>
                  <a:lnTo>
                    <a:pt x="71095" y="183747"/>
                  </a:lnTo>
                  <a:lnTo>
                    <a:pt x="0" y="186480"/>
                  </a:lnTo>
                  <a:lnTo>
                    <a:pt x="74914" y="148199"/>
                  </a:lnTo>
                  <a:lnTo>
                    <a:pt x="29527" y="92421"/>
                  </a:lnTo>
                  <a:lnTo>
                    <a:pt x="97888" y="109376"/>
                  </a:ln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5"/>
            <p:cNvSpPr/>
            <p:nvPr/>
          </p:nvSpPr>
          <p:spPr>
            <a:xfrm>
              <a:off x="11117879" y="1255127"/>
              <a:ext cx="340771" cy="392617"/>
            </a:xfrm>
            <a:custGeom>
              <a:rect b="b" l="l" r="r" t="t"/>
              <a:pathLst>
                <a:path extrusionOk="0" h="183466" w="159239">
                  <a:moveTo>
                    <a:pt x="68370" y="85675"/>
                  </a:moveTo>
                  <a:lnTo>
                    <a:pt x="87411" y="0"/>
                  </a:lnTo>
                  <a:lnTo>
                    <a:pt x="105146" y="86108"/>
                  </a:lnTo>
                  <a:lnTo>
                    <a:pt x="159239" y="90868"/>
                  </a:lnTo>
                  <a:lnTo>
                    <a:pt x="102556" y="117696"/>
                  </a:lnTo>
                  <a:lnTo>
                    <a:pt x="95631" y="183467"/>
                  </a:lnTo>
                  <a:lnTo>
                    <a:pt x="72266" y="120724"/>
                  </a:lnTo>
                  <a:lnTo>
                    <a:pt x="0" y="114233"/>
                  </a:lnTo>
                  <a:lnTo>
                    <a:pt x="68370" y="85675"/>
                  </a:ln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5"/>
            <p:cNvSpPr/>
            <p:nvPr/>
          </p:nvSpPr>
          <p:spPr>
            <a:xfrm>
              <a:off x="10668826" y="1989822"/>
              <a:ext cx="314843" cy="349944"/>
            </a:xfrm>
            <a:custGeom>
              <a:rect b="b" l="l" r="r" t="t"/>
              <a:pathLst>
                <a:path extrusionOk="0" h="163525" w="147123">
                  <a:moveTo>
                    <a:pt x="54721" y="83287"/>
                  </a:moveTo>
                  <a:lnTo>
                    <a:pt x="60188" y="0"/>
                  </a:lnTo>
                  <a:lnTo>
                    <a:pt x="88763" y="74771"/>
                  </a:lnTo>
                  <a:lnTo>
                    <a:pt x="147123" y="64437"/>
                  </a:lnTo>
                  <a:lnTo>
                    <a:pt x="96060" y="99089"/>
                  </a:lnTo>
                  <a:lnTo>
                    <a:pt x="91802" y="163525"/>
                  </a:lnTo>
                  <a:lnTo>
                    <a:pt x="60188" y="116719"/>
                  </a:lnTo>
                  <a:lnTo>
                    <a:pt x="0" y="124015"/>
                  </a:lnTo>
                  <a:lnTo>
                    <a:pt x="54721" y="83287"/>
                  </a:ln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5"/>
            <p:cNvSpPr/>
            <p:nvPr/>
          </p:nvSpPr>
          <p:spPr>
            <a:xfrm>
              <a:off x="10928748" y="712281"/>
              <a:ext cx="54906" cy="54911"/>
            </a:xfrm>
            <a:custGeom>
              <a:rect b="b" l="l" r="r" t="t"/>
              <a:pathLst>
                <a:path extrusionOk="0" h="46047" w="46043">
                  <a:moveTo>
                    <a:pt x="0" y="23024"/>
                  </a:moveTo>
                  <a:cubicBezTo>
                    <a:pt x="0" y="10308"/>
                    <a:pt x="10306" y="0"/>
                    <a:pt x="23022" y="0"/>
                  </a:cubicBezTo>
                  <a:cubicBezTo>
                    <a:pt x="35738" y="0"/>
                    <a:pt x="46044" y="10308"/>
                    <a:pt x="46044" y="23024"/>
                  </a:cubicBezTo>
                  <a:cubicBezTo>
                    <a:pt x="46044" y="35740"/>
                    <a:pt x="35738" y="46048"/>
                    <a:pt x="23022" y="46048"/>
                  </a:cubicBezTo>
                  <a:cubicBezTo>
                    <a:pt x="10306" y="46048"/>
                    <a:pt x="0" y="35740"/>
                    <a:pt x="0" y="23024"/>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5"/>
            <p:cNvSpPr/>
            <p:nvPr/>
          </p:nvSpPr>
          <p:spPr>
            <a:xfrm>
              <a:off x="10780492" y="1589829"/>
              <a:ext cx="54906" cy="54910"/>
            </a:xfrm>
            <a:custGeom>
              <a:rect b="b" l="l" r="r" t="t"/>
              <a:pathLst>
                <a:path extrusionOk="0" h="46046" w="46043">
                  <a:moveTo>
                    <a:pt x="0" y="23024"/>
                  </a:moveTo>
                  <a:cubicBezTo>
                    <a:pt x="0" y="10308"/>
                    <a:pt x="10306" y="0"/>
                    <a:pt x="23022" y="0"/>
                  </a:cubicBezTo>
                  <a:cubicBezTo>
                    <a:pt x="35738" y="0"/>
                    <a:pt x="46044" y="10308"/>
                    <a:pt x="46044" y="23024"/>
                  </a:cubicBezTo>
                  <a:cubicBezTo>
                    <a:pt x="46044" y="35739"/>
                    <a:pt x="35738" y="46047"/>
                    <a:pt x="23022" y="46047"/>
                  </a:cubicBezTo>
                  <a:cubicBezTo>
                    <a:pt x="10306" y="46047"/>
                    <a:pt x="0" y="35739"/>
                    <a:pt x="0" y="23024"/>
                  </a:cubicBezTo>
                  <a:close/>
                </a:path>
              </a:pathLst>
            </a:custGeom>
            <a:solidFill>
              <a:schemeClr val="accent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5"/>
            <p:cNvSpPr/>
            <p:nvPr/>
          </p:nvSpPr>
          <p:spPr>
            <a:xfrm>
              <a:off x="10112006" y="1974440"/>
              <a:ext cx="54906" cy="54906"/>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5"/>
            <p:cNvSpPr/>
            <p:nvPr/>
          </p:nvSpPr>
          <p:spPr>
            <a:xfrm>
              <a:off x="10613907" y="3001126"/>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5"/>
            <p:cNvSpPr/>
            <p:nvPr/>
          </p:nvSpPr>
          <p:spPr>
            <a:xfrm>
              <a:off x="11305606" y="2595115"/>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5"/>
            <p:cNvSpPr/>
            <p:nvPr/>
          </p:nvSpPr>
          <p:spPr>
            <a:xfrm>
              <a:off x="10539506" y="928757"/>
              <a:ext cx="54918" cy="54910"/>
            </a:xfrm>
            <a:custGeom>
              <a:rect b="b" l="l" r="r" t="t"/>
              <a:pathLst>
                <a:path extrusionOk="0" h="46046" w="46053">
                  <a:moveTo>
                    <a:pt x="0" y="23023"/>
                  </a:moveTo>
                  <a:cubicBezTo>
                    <a:pt x="0" y="10308"/>
                    <a:pt x="10316" y="0"/>
                    <a:pt x="23032" y="0"/>
                  </a:cubicBezTo>
                  <a:cubicBezTo>
                    <a:pt x="35747" y="0"/>
                    <a:pt x="46054" y="10308"/>
                    <a:pt x="46054" y="23023"/>
                  </a:cubicBezTo>
                  <a:cubicBezTo>
                    <a:pt x="46054" y="35739"/>
                    <a:pt x="35747" y="46047"/>
                    <a:pt x="23032" y="46047"/>
                  </a:cubicBezTo>
                  <a:cubicBezTo>
                    <a:pt x="10316" y="46047"/>
                    <a:pt x="0" y="35739"/>
                    <a:pt x="0" y="23023"/>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grpSp>
        <p:nvGrpSpPr>
          <p:cNvPr id="152" name="Google Shape;152;p5"/>
          <p:cNvGrpSpPr/>
          <p:nvPr/>
        </p:nvGrpSpPr>
        <p:grpSpPr>
          <a:xfrm flipH="1" rot="5400000">
            <a:off x="7367696" y="387031"/>
            <a:ext cx="1976297" cy="2107524"/>
            <a:chOff x="9566121" y="586906"/>
            <a:chExt cx="1976297" cy="2107524"/>
          </a:xfrm>
        </p:grpSpPr>
        <p:sp>
          <p:nvSpPr>
            <p:cNvPr id="153" name="Google Shape;153;p5"/>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5"/>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5"/>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5"/>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5"/>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5"/>
            <p:cNvSpPr/>
            <p:nvPr/>
          </p:nvSpPr>
          <p:spPr>
            <a:xfrm>
              <a:off x="10521559" y="1944589"/>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5"/>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5"/>
            <p:cNvSpPr/>
            <p:nvPr/>
          </p:nvSpPr>
          <p:spPr>
            <a:xfrm>
              <a:off x="10382725" y="10559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5"/>
            <p:cNvSpPr/>
            <p:nvPr/>
          </p:nvSpPr>
          <p:spPr>
            <a:xfrm>
              <a:off x="9566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sp>
        <p:nvSpPr>
          <p:cNvPr id="162" name="Google Shape;162;p5"/>
          <p:cNvSpPr/>
          <p:nvPr/>
        </p:nvSpPr>
        <p:spPr>
          <a:xfrm flipH="1" rot="2247896">
            <a:off x="10416399" y="3234197"/>
            <a:ext cx="1051226" cy="4293839"/>
          </a:xfrm>
          <a:custGeom>
            <a:rect b="b" l="l" r="r" t="t"/>
            <a:pathLst>
              <a:path extrusionOk="0" h="2123446" w="519866">
                <a:moveTo>
                  <a:pt x="0" y="2123446"/>
                </a:moveTo>
                <a:cubicBezTo>
                  <a:pt x="0" y="2123446"/>
                  <a:pt x="266424" y="2083794"/>
                  <a:pt x="381676" y="1832162"/>
                </a:cubicBezTo>
                <a:cubicBezTo>
                  <a:pt x="516979" y="1536744"/>
                  <a:pt x="322469" y="1444524"/>
                  <a:pt x="316144" y="1230125"/>
                </a:cubicBezTo>
                <a:cubicBezTo>
                  <a:pt x="309591" y="1008107"/>
                  <a:pt x="719080" y="664559"/>
                  <a:pt x="394773" y="299218"/>
                </a:cubicBezTo>
                <a:cubicBezTo>
                  <a:pt x="213522" y="95021"/>
                  <a:pt x="0" y="0"/>
                  <a:pt x="0" y="0"/>
                </a:cubicBezTo>
              </a:path>
            </a:pathLst>
          </a:custGeom>
          <a:noFill/>
          <a:ln cap="rnd" cmpd="sng" w="331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5"/>
          <p:cNvSpPr/>
          <p:nvPr/>
        </p:nvSpPr>
        <p:spPr>
          <a:xfrm flipH="1" rot="2247896">
            <a:off x="10820708" y="3848554"/>
            <a:ext cx="589528" cy="3441846"/>
          </a:xfrm>
          <a:custGeom>
            <a:rect b="b" l="l" r="r" t="t"/>
            <a:pathLst>
              <a:path extrusionOk="0" h="1702107" w="291541">
                <a:moveTo>
                  <a:pt x="10706" y="1702108"/>
                </a:moveTo>
                <a:cubicBezTo>
                  <a:pt x="10706" y="1702108"/>
                  <a:pt x="204902" y="1570768"/>
                  <a:pt x="222580" y="1411595"/>
                </a:cubicBezTo>
                <a:cubicBezTo>
                  <a:pt x="242821" y="1229249"/>
                  <a:pt x="92878" y="1102042"/>
                  <a:pt x="76410" y="927059"/>
                </a:cubicBezTo>
                <a:cubicBezTo>
                  <a:pt x="62322" y="777411"/>
                  <a:pt x="291541" y="544554"/>
                  <a:pt x="291541" y="402098"/>
                </a:cubicBezTo>
                <a:cubicBezTo>
                  <a:pt x="291541" y="68780"/>
                  <a:pt x="0" y="0"/>
                  <a:pt x="0" y="0"/>
                </a:cubicBezTo>
              </a:path>
            </a:pathLst>
          </a:custGeom>
          <a:noFill/>
          <a:ln cap="rnd" cmpd="sng" w="331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5"/>
          <p:cNvSpPr/>
          <p:nvPr/>
        </p:nvSpPr>
        <p:spPr>
          <a:xfrm flipH="1" rot="2247896">
            <a:off x="11137530" y="4389918"/>
            <a:ext cx="419810" cy="2723409"/>
          </a:xfrm>
          <a:custGeom>
            <a:rect b="b" l="l" r="r" t="t"/>
            <a:pathLst>
              <a:path extrusionOk="0" h="1346816" w="207610">
                <a:moveTo>
                  <a:pt x="54342" y="1346816"/>
                </a:moveTo>
                <a:cubicBezTo>
                  <a:pt x="54342" y="1346816"/>
                  <a:pt x="175557" y="1228430"/>
                  <a:pt x="173214" y="1109120"/>
                </a:cubicBezTo>
                <a:cubicBezTo>
                  <a:pt x="170423" y="966883"/>
                  <a:pt x="11499" y="916181"/>
                  <a:pt x="850" y="752970"/>
                </a:cubicBezTo>
                <a:cubicBezTo>
                  <a:pt x="-14809" y="513131"/>
                  <a:pt x="190921" y="402488"/>
                  <a:pt x="206942" y="229924"/>
                </a:cubicBezTo>
                <a:cubicBezTo>
                  <a:pt x="218791" y="102327"/>
                  <a:pt x="69087" y="0"/>
                  <a:pt x="69087" y="0"/>
                </a:cubicBezTo>
              </a:path>
            </a:pathLst>
          </a:custGeom>
          <a:noFill/>
          <a:ln cap="rnd" cmpd="sng" w="331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5"/>
          <p:cNvSpPr/>
          <p:nvPr/>
        </p:nvSpPr>
        <p:spPr>
          <a:xfrm flipH="1">
            <a:off x="11026531" y="-60156"/>
            <a:ext cx="1165465" cy="951278"/>
          </a:xfrm>
          <a:custGeom>
            <a:rect b="b" l="l" r="r" t="t"/>
            <a:pathLst>
              <a:path extrusionOk="0" h="458447" w="561670">
                <a:moveTo>
                  <a:pt x="0" y="455771"/>
                </a:moveTo>
                <a:cubicBezTo>
                  <a:pt x="0" y="455771"/>
                  <a:pt x="90583" y="466853"/>
                  <a:pt x="143742" y="443918"/>
                </a:cubicBezTo>
                <a:cubicBezTo>
                  <a:pt x="186185" y="425603"/>
                  <a:pt x="246840" y="395777"/>
                  <a:pt x="278035" y="325597"/>
                </a:cubicBezTo>
                <a:cubicBezTo>
                  <a:pt x="306991" y="260435"/>
                  <a:pt x="245583" y="77935"/>
                  <a:pt x="170145" y="134930"/>
                </a:cubicBezTo>
                <a:cubicBezTo>
                  <a:pt x="83191" y="200628"/>
                  <a:pt x="221085" y="312227"/>
                  <a:pt x="339852" y="290562"/>
                </a:cubicBezTo>
                <a:cubicBezTo>
                  <a:pt x="425453" y="274949"/>
                  <a:pt x="561670" y="176965"/>
                  <a:pt x="561670" y="0"/>
                </a:cubicBezTo>
              </a:path>
            </a:pathLst>
          </a:custGeom>
          <a:noFill/>
          <a:ln cap="rnd" cmpd="sng" w="331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166" name="Shape 166"/>
        <p:cNvGrpSpPr/>
        <p:nvPr/>
      </p:nvGrpSpPr>
      <p:grpSpPr>
        <a:xfrm>
          <a:off x="0" y="0"/>
          <a:ext cx="0" cy="0"/>
          <a:chOff x="0" y="0"/>
          <a:chExt cx="0" cy="0"/>
        </a:xfrm>
      </p:grpSpPr>
      <p:sp>
        <p:nvSpPr>
          <p:cNvPr id="167" name="Google Shape;167;p6"/>
          <p:cNvSpPr txBox="1"/>
          <p:nvPr>
            <p:ph type="title"/>
          </p:nvPr>
        </p:nvSpPr>
        <p:spPr>
          <a:xfrm>
            <a:off x="873350" y="836300"/>
            <a:ext cx="105519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8" name="Google Shape;168;p6"/>
          <p:cNvSpPr txBox="1"/>
          <p:nvPr>
            <p:ph idx="1" type="body"/>
          </p:nvPr>
        </p:nvSpPr>
        <p:spPr>
          <a:xfrm>
            <a:off x="1467675" y="1957460"/>
            <a:ext cx="4351800" cy="3817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69" name="Google Shape;169;p6"/>
          <p:cNvSpPr txBox="1"/>
          <p:nvPr>
            <p:ph idx="2" type="body"/>
          </p:nvPr>
        </p:nvSpPr>
        <p:spPr>
          <a:xfrm>
            <a:off x="6372214" y="1943075"/>
            <a:ext cx="4352100" cy="3817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170" name="Google Shape;170;p6"/>
          <p:cNvGrpSpPr/>
          <p:nvPr/>
        </p:nvGrpSpPr>
        <p:grpSpPr>
          <a:xfrm flipH="1">
            <a:off x="287036" y="586906"/>
            <a:ext cx="2338837" cy="4067111"/>
            <a:chOff x="9566121" y="586906"/>
            <a:chExt cx="2338837" cy="4067111"/>
          </a:xfrm>
        </p:grpSpPr>
        <p:sp>
          <p:nvSpPr>
            <p:cNvPr id="171" name="Google Shape;171;p6"/>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6"/>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6"/>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6"/>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6"/>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6"/>
            <p:cNvSpPr/>
            <p:nvPr/>
          </p:nvSpPr>
          <p:spPr>
            <a:xfrm>
              <a:off x="11389359" y="3422389"/>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6"/>
            <p:cNvSpPr/>
            <p:nvPr/>
          </p:nvSpPr>
          <p:spPr>
            <a:xfrm>
              <a:off x="11064689" y="4261827"/>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6"/>
            <p:cNvSpPr/>
            <p:nvPr/>
          </p:nvSpPr>
          <p:spPr>
            <a:xfrm>
              <a:off x="11610825" y="1041627"/>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6"/>
            <p:cNvSpPr/>
            <p:nvPr/>
          </p:nvSpPr>
          <p:spPr>
            <a:xfrm>
              <a:off x="9566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grpSp>
        <p:nvGrpSpPr>
          <p:cNvPr id="180" name="Google Shape;180;p6"/>
          <p:cNvGrpSpPr/>
          <p:nvPr/>
        </p:nvGrpSpPr>
        <p:grpSpPr>
          <a:xfrm flipH="1" rot="10800000">
            <a:off x="9910705" y="3238283"/>
            <a:ext cx="1940181" cy="3278646"/>
            <a:chOff x="9769467" y="362561"/>
            <a:chExt cx="1940181" cy="3278646"/>
          </a:xfrm>
        </p:grpSpPr>
        <p:sp>
          <p:nvSpPr>
            <p:cNvPr id="181" name="Google Shape;181;p6"/>
            <p:cNvSpPr/>
            <p:nvPr/>
          </p:nvSpPr>
          <p:spPr>
            <a:xfrm>
              <a:off x="9769467" y="545347"/>
              <a:ext cx="546969" cy="596508"/>
            </a:xfrm>
            <a:custGeom>
              <a:rect b="b" l="l" r="r" t="t"/>
              <a:pathLst>
                <a:path extrusionOk="0" h="278742" w="255593">
                  <a:moveTo>
                    <a:pt x="107670" y="102138"/>
                  </a:moveTo>
                  <a:lnTo>
                    <a:pt x="119244" y="0"/>
                  </a:lnTo>
                  <a:lnTo>
                    <a:pt x="150943" y="102641"/>
                  </a:lnTo>
                  <a:lnTo>
                    <a:pt x="241506" y="64402"/>
                  </a:lnTo>
                  <a:lnTo>
                    <a:pt x="186166" y="139372"/>
                  </a:lnTo>
                  <a:lnTo>
                    <a:pt x="255594" y="161510"/>
                  </a:lnTo>
                  <a:lnTo>
                    <a:pt x="177108" y="169057"/>
                  </a:lnTo>
                  <a:lnTo>
                    <a:pt x="210312" y="221384"/>
                  </a:lnTo>
                  <a:lnTo>
                    <a:pt x="154467" y="188177"/>
                  </a:lnTo>
                  <a:lnTo>
                    <a:pt x="146418" y="278742"/>
                  </a:lnTo>
                  <a:lnTo>
                    <a:pt x="124778" y="190692"/>
                  </a:lnTo>
                  <a:lnTo>
                    <a:pt x="63398" y="256604"/>
                  </a:lnTo>
                  <a:lnTo>
                    <a:pt x="87544" y="182139"/>
                  </a:lnTo>
                  <a:lnTo>
                    <a:pt x="0" y="195221"/>
                  </a:lnTo>
                  <a:lnTo>
                    <a:pt x="88049" y="142893"/>
                  </a:lnTo>
                  <a:lnTo>
                    <a:pt x="8553" y="96101"/>
                  </a:lnTo>
                  <a:lnTo>
                    <a:pt x="107670" y="102138"/>
                  </a:lnTo>
                  <a:close/>
                </a:path>
              </a:pathLst>
            </a:custGeom>
            <a:solidFill>
              <a:schemeClr val="accent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6"/>
            <p:cNvSpPr/>
            <p:nvPr/>
          </p:nvSpPr>
          <p:spPr>
            <a:xfrm>
              <a:off x="11305608" y="362561"/>
              <a:ext cx="404041" cy="457568"/>
            </a:xfrm>
            <a:custGeom>
              <a:rect b="b" l="l" r="r" t="t"/>
              <a:pathLst>
                <a:path extrusionOk="0" h="213817" w="188804">
                  <a:moveTo>
                    <a:pt x="71276" y="85906"/>
                  </a:moveTo>
                  <a:lnTo>
                    <a:pt x="87325" y="0"/>
                  </a:lnTo>
                  <a:lnTo>
                    <a:pt x="116110" y="84020"/>
                  </a:lnTo>
                  <a:lnTo>
                    <a:pt x="165202" y="43425"/>
                  </a:lnTo>
                  <a:lnTo>
                    <a:pt x="134055" y="108556"/>
                  </a:lnTo>
                  <a:lnTo>
                    <a:pt x="188805" y="128388"/>
                  </a:lnTo>
                  <a:lnTo>
                    <a:pt x="125559" y="136884"/>
                  </a:lnTo>
                  <a:lnTo>
                    <a:pt x="148685" y="195415"/>
                  </a:lnTo>
                  <a:lnTo>
                    <a:pt x="101955" y="146799"/>
                  </a:lnTo>
                  <a:lnTo>
                    <a:pt x="85906" y="213817"/>
                  </a:lnTo>
                  <a:lnTo>
                    <a:pt x="74581" y="145380"/>
                  </a:lnTo>
                  <a:lnTo>
                    <a:pt x="17459" y="184556"/>
                  </a:lnTo>
                  <a:lnTo>
                    <a:pt x="57112" y="122253"/>
                  </a:lnTo>
                  <a:lnTo>
                    <a:pt x="0" y="89678"/>
                  </a:lnTo>
                  <a:lnTo>
                    <a:pt x="71276" y="85906"/>
                  </a:ln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6"/>
            <p:cNvSpPr/>
            <p:nvPr/>
          </p:nvSpPr>
          <p:spPr>
            <a:xfrm>
              <a:off x="11081455" y="3029153"/>
              <a:ext cx="503227" cy="612055"/>
            </a:xfrm>
            <a:custGeom>
              <a:rect b="b" l="l" r="r" t="t"/>
              <a:pathLst>
                <a:path extrusionOk="0" h="286007" w="235153">
                  <a:moveTo>
                    <a:pt x="97888" y="109376"/>
                  </a:moveTo>
                  <a:lnTo>
                    <a:pt x="113195" y="0"/>
                  </a:lnTo>
                  <a:lnTo>
                    <a:pt x="141094" y="111557"/>
                  </a:lnTo>
                  <a:lnTo>
                    <a:pt x="220389" y="67266"/>
                  </a:lnTo>
                  <a:lnTo>
                    <a:pt x="183194" y="133436"/>
                  </a:lnTo>
                  <a:lnTo>
                    <a:pt x="235153" y="143275"/>
                  </a:lnTo>
                  <a:lnTo>
                    <a:pt x="168983" y="165154"/>
                  </a:lnTo>
                  <a:lnTo>
                    <a:pt x="203978" y="202340"/>
                  </a:lnTo>
                  <a:lnTo>
                    <a:pt x="156400" y="188119"/>
                  </a:lnTo>
                  <a:lnTo>
                    <a:pt x="158039" y="286007"/>
                  </a:lnTo>
                  <a:lnTo>
                    <a:pt x="117024" y="195777"/>
                  </a:lnTo>
                  <a:lnTo>
                    <a:pt x="56321" y="243897"/>
                  </a:lnTo>
                  <a:lnTo>
                    <a:pt x="71095" y="183747"/>
                  </a:lnTo>
                  <a:lnTo>
                    <a:pt x="0" y="186480"/>
                  </a:lnTo>
                  <a:lnTo>
                    <a:pt x="74914" y="148199"/>
                  </a:lnTo>
                  <a:lnTo>
                    <a:pt x="29527" y="92421"/>
                  </a:lnTo>
                  <a:lnTo>
                    <a:pt x="97888" y="109376"/>
                  </a:ln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6"/>
            <p:cNvSpPr/>
            <p:nvPr/>
          </p:nvSpPr>
          <p:spPr>
            <a:xfrm>
              <a:off x="11117879" y="1255127"/>
              <a:ext cx="340771" cy="392617"/>
            </a:xfrm>
            <a:custGeom>
              <a:rect b="b" l="l" r="r" t="t"/>
              <a:pathLst>
                <a:path extrusionOk="0" h="183466" w="159239">
                  <a:moveTo>
                    <a:pt x="68370" y="85675"/>
                  </a:moveTo>
                  <a:lnTo>
                    <a:pt x="87411" y="0"/>
                  </a:lnTo>
                  <a:lnTo>
                    <a:pt x="105146" y="86108"/>
                  </a:lnTo>
                  <a:lnTo>
                    <a:pt x="159239" y="90868"/>
                  </a:lnTo>
                  <a:lnTo>
                    <a:pt x="102556" y="117696"/>
                  </a:lnTo>
                  <a:lnTo>
                    <a:pt x="95631" y="183467"/>
                  </a:lnTo>
                  <a:lnTo>
                    <a:pt x="72266" y="120724"/>
                  </a:lnTo>
                  <a:lnTo>
                    <a:pt x="0" y="114233"/>
                  </a:lnTo>
                  <a:lnTo>
                    <a:pt x="68370" y="85675"/>
                  </a:ln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6"/>
            <p:cNvSpPr/>
            <p:nvPr/>
          </p:nvSpPr>
          <p:spPr>
            <a:xfrm>
              <a:off x="10668826" y="1989822"/>
              <a:ext cx="314843" cy="349944"/>
            </a:xfrm>
            <a:custGeom>
              <a:rect b="b" l="l" r="r" t="t"/>
              <a:pathLst>
                <a:path extrusionOk="0" h="163525" w="147123">
                  <a:moveTo>
                    <a:pt x="54721" y="83287"/>
                  </a:moveTo>
                  <a:lnTo>
                    <a:pt x="60188" y="0"/>
                  </a:lnTo>
                  <a:lnTo>
                    <a:pt x="88763" y="74771"/>
                  </a:lnTo>
                  <a:lnTo>
                    <a:pt x="147123" y="64437"/>
                  </a:lnTo>
                  <a:lnTo>
                    <a:pt x="96060" y="99089"/>
                  </a:lnTo>
                  <a:lnTo>
                    <a:pt x="91802" y="163525"/>
                  </a:lnTo>
                  <a:lnTo>
                    <a:pt x="60188" y="116719"/>
                  </a:lnTo>
                  <a:lnTo>
                    <a:pt x="0" y="124015"/>
                  </a:lnTo>
                  <a:lnTo>
                    <a:pt x="54721" y="83287"/>
                  </a:ln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6"/>
            <p:cNvSpPr/>
            <p:nvPr/>
          </p:nvSpPr>
          <p:spPr>
            <a:xfrm>
              <a:off x="10928748" y="712281"/>
              <a:ext cx="54906" cy="54911"/>
            </a:xfrm>
            <a:custGeom>
              <a:rect b="b" l="l" r="r" t="t"/>
              <a:pathLst>
                <a:path extrusionOk="0" h="46047" w="46043">
                  <a:moveTo>
                    <a:pt x="0" y="23024"/>
                  </a:moveTo>
                  <a:cubicBezTo>
                    <a:pt x="0" y="10308"/>
                    <a:pt x="10306" y="0"/>
                    <a:pt x="23022" y="0"/>
                  </a:cubicBezTo>
                  <a:cubicBezTo>
                    <a:pt x="35738" y="0"/>
                    <a:pt x="46044" y="10308"/>
                    <a:pt x="46044" y="23024"/>
                  </a:cubicBezTo>
                  <a:cubicBezTo>
                    <a:pt x="46044" y="35740"/>
                    <a:pt x="35738" y="46048"/>
                    <a:pt x="23022" y="46048"/>
                  </a:cubicBezTo>
                  <a:cubicBezTo>
                    <a:pt x="10306" y="46048"/>
                    <a:pt x="0" y="35740"/>
                    <a:pt x="0" y="23024"/>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6"/>
            <p:cNvSpPr/>
            <p:nvPr/>
          </p:nvSpPr>
          <p:spPr>
            <a:xfrm>
              <a:off x="10780492" y="1589829"/>
              <a:ext cx="54906" cy="54910"/>
            </a:xfrm>
            <a:custGeom>
              <a:rect b="b" l="l" r="r" t="t"/>
              <a:pathLst>
                <a:path extrusionOk="0" h="46046" w="46043">
                  <a:moveTo>
                    <a:pt x="0" y="23024"/>
                  </a:moveTo>
                  <a:cubicBezTo>
                    <a:pt x="0" y="10308"/>
                    <a:pt x="10306" y="0"/>
                    <a:pt x="23022" y="0"/>
                  </a:cubicBezTo>
                  <a:cubicBezTo>
                    <a:pt x="35738" y="0"/>
                    <a:pt x="46044" y="10308"/>
                    <a:pt x="46044" y="23024"/>
                  </a:cubicBezTo>
                  <a:cubicBezTo>
                    <a:pt x="46044" y="35739"/>
                    <a:pt x="35738" y="46047"/>
                    <a:pt x="23022" y="46047"/>
                  </a:cubicBezTo>
                  <a:cubicBezTo>
                    <a:pt x="10306" y="46047"/>
                    <a:pt x="0" y="35739"/>
                    <a:pt x="0" y="23024"/>
                  </a:cubicBezTo>
                  <a:close/>
                </a:path>
              </a:pathLst>
            </a:custGeom>
            <a:solidFill>
              <a:schemeClr val="accent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6"/>
            <p:cNvSpPr/>
            <p:nvPr/>
          </p:nvSpPr>
          <p:spPr>
            <a:xfrm>
              <a:off x="10112006" y="1974440"/>
              <a:ext cx="54906" cy="54906"/>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6"/>
            <p:cNvSpPr/>
            <p:nvPr/>
          </p:nvSpPr>
          <p:spPr>
            <a:xfrm>
              <a:off x="10613907" y="3001126"/>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6"/>
            <p:cNvSpPr/>
            <p:nvPr/>
          </p:nvSpPr>
          <p:spPr>
            <a:xfrm>
              <a:off x="11305606" y="2595115"/>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6"/>
            <p:cNvSpPr/>
            <p:nvPr/>
          </p:nvSpPr>
          <p:spPr>
            <a:xfrm>
              <a:off x="10539506" y="928757"/>
              <a:ext cx="54918" cy="54910"/>
            </a:xfrm>
            <a:custGeom>
              <a:rect b="b" l="l" r="r" t="t"/>
              <a:pathLst>
                <a:path extrusionOk="0" h="46046" w="46053">
                  <a:moveTo>
                    <a:pt x="0" y="23023"/>
                  </a:moveTo>
                  <a:cubicBezTo>
                    <a:pt x="0" y="10308"/>
                    <a:pt x="10316" y="0"/>
                    <a:pt x="23032" y="0"/>
                  </a:cubicBezTo>
                  <a:cubicBezTo>
                    <a:pt x="35747" y="0"/>
                    <a:pt x="46054" y="10308"/>
                    <a:pt x="46054" y="23023"/>
                  </a:cubicBezTo>
                  <a:cubicBezTo>
                    <a:pt x="46054" y="35739"/>
                    <a:pt x="35747" y="46047"/>
                    <a:pt x="23032" y="46047"/>
                  </a:cubicBezTo>
                  <a:cubicBezTo>
                    <a:pt x="10316" y="46047"/>
                    <a:pt x="0" y="35739"/>
                    <a:pt x="0" y="23023"/>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grpSp>
        <p:nvGrpSpPr>
          <p:cNvPr id="192" name="Google Shape;192;p6"/>
          <p:cNvGrpSpPr/>
          <p:nvPr/>
        </p:nvGrpSpPr>
        <p:grpSpPr>
          <a:xfrm rot="-5400000">
            <a:off x="1024544" y="-233731"/>
            <a:ext cx="3223634" cy="4507103"/>
            <a:chOff x="8363425" y="-1812673"/>
            <a:chExt cx="3223634" cy="4507103"/>
          </a:xfrm>
        </p:grpSpPr>
        <p:sp>
          <p:nvSpPr>
            <p:cNvPr id="193" name="Google Shape;193;p6"/>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6"/>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6"/>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6"/>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6"/>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6"/>
            <p:cNvSpPr/>
            <p:nvPr/>
          </p:nvSpPr>
          <p:spPr>
            <a:xfrm>
              <a:off x="11071459" y="-1614311"/>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6"/>
            <p:cNvSpPr/>
            <p:nvPr/>
          </p:nvSpPr>
          <p:spPr>
            <a:xfrm>
              <a:off x="9736239" y="-1812673"/>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6"/>
            <p:cNvSpPr/>
            <p:nvPr/>
          </p:nvSpPr>
          <p:spPr>
            <a:xfrm>
              <a:off x="8363425" y="-1322123"/>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6"/>
            <p:cNvSpPr/>
            <p:nvPr/>
          </p:nvSpPr>
          <p:spPr>
            <a:xfrm>
              <a:off x="10001096" y="-968244"/>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sp>
        <p:nvSpPr>
          <p:cNvPr id="202" name="Google Shape;202;p6"/>
          <p:cNvSpPr/>
          <p:nvPr/>
        </p:nvSpPr>
        <p:spPr>
          <a:xfrm>
            <a:off x="-5" y="4761125"/>
            <a:ext cx="5964087" cy="2096554"/>
          </a:xfrm>
          <a:custGeom>
            <a:rect b="b" l="l" r="r" t="t"/>
            <a:pathLst>
              <a:path extrusionOk="0" h="898844" w="1920801">
                <a:moveTo>
                  <a:pt x="0" y="349471"/>
                </a:moveTo>
                <a:cubicBezTo>
                  <a:pt x="0" y="349471"/>
                  <a:pt x="207416" y="73779"/>
                  <a:pt x="337823" y="8133"/>
                </a:cubicBezTo>
                <a:cubicBezTo>
                  <a:pt x="481708" y="-64305"/>
                  <a:pt x="638213" y="370845"/>
                  <a:pt x="787184" y="375769"/>
                </a:cubicBezTo>
                <a:cubicBezTo>
                  <a:pt x="970131" y="381808"/>
                  <a:pt x="984704" y="288606"/>
                  <a:pt x="1119664" y="340031"/>
                </a:cubicBezTo>
                <a:cubicBezTo>
                  <a:pt x="1194311" y="368473"/>
                  <a:pt x="1293057" y="574842"/>
                  <a:pt x="1379134" y="610865"/>
                </a:cubicBezTo>
                <a:cubicBezTo>
                  <a:pt x="1521828" y="670568"/>
                  <a:pt x="1554223" y="563498"/>
                  <a:pt x="1666437" y="640679"/>
                </a:cubicBezTo>
                <a:cubicBezTo>
                  <a:pt x="1763868" y="707687"/>
                  <a:pt x="1920802" y="898844"/>
                  <a:pt x="1920802" y="898844"/>
                </a:cubicBezTo>
                <a:lnTo>
                  <a:pt x="12382" y="888043"/>
                </a:lnTo>
                <a:lnTo>
                  <a:pt x="0" y="34947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6"/>
          <p:cNvSpPr/>
          <p:nvPr/>
        </p:nvSpPr>
        <p:spPr>
          <a:xfrm>
            <a:off x="-5" y="5421702"/>
            <a:ext cx="5174284" cy="1436106"/>
          </a:xfrm>
          <a:custGeom>
            <a:rect b="b" l="l" r="r" t="t"/>
            <a:pathLst>
              <a:path extrusionOk="0" h="615694" w="1666436">
                <a:moveTo>
                  <a:pt x="0" y="239380"/>
                </a:moveTo>
                <a:cubicBezTo>
                  <a:pt x="0" y="239380"/>
                  <a:pt x="179946" y="50538"/>
                  <a:pt x="293084" y="5570"/>
                </a:cubicBezTo>
                <a:cubicBezTo>
                  <a:pt x="417909" y="-44046"/>
                  <a:pt x="553698" y="254030"/>
                  <a:pt x="682943" y="257392"/>
                </a:cubicBezTo>
                <a:cubicBezTo>
                  <a:pt x="841657" y="261535"/>
                  <a:pt x="854307" y="197689"/>
                  <a:pt x="971388" y="232922"/>
                </a:cubicBezTo>
                <a:cubicBezTo>
                  <a:pt x="1036148" y="252401"/>
                  <a:pt x="1121826" y="393762"/>
                  <a:pt x="1196492" y="418431"/>
                </a:cubicBezTo>
                <a:cubicBezTo>
                  <a:pt x="1320299" y="459331"/>
                  <a:pt x="1348397" y="385989"/>
                  <a:pt x="1445752" y="438853"/>
                </a:cubicBezTo>
                <a:cubicBezTo>
                  <a:pt x="1530277" y="484754"/>
                  <a:pt x="1666437" y="615694"/>
                  <a:pt x="1666437" y="615694"/>
                </a:cubicBezTo>
                <a:lnTo>
                  <a:pt x="10744" y="608293"/>
                </a:lnTo>
                <a:lnTo>
                  <a:pt x="0" y="23938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6"/>
          <p:cNvSpPr/>
          <p:nvPr/>
        </p:nvSpPr>
        <p:spPr>
          <a:xfrm>
            <a:off x="-5" y="5999243"/>
            <a:ext cx="3925506" cy="858677"/>
          </a:xfrm>
          <a:custGeom>
            <a:rect b="b" l="l" r="r" t="t"/>
            <a:pathLst>
              <a:path extrusionOk="0" h="368136" w="1264253">
                <a:moveTo>
                  <a:pt x="0" y="143137"/>
                </a:moveTo>
                <a:cubicBezTo>
                  <a:pt x="0" y="143137"/>
                  <a:pt x="136522" y="30219"/>
                  <a:pt x="222352" y="3329"/>
                </a:cubicBezTo>
                <a:cubicBezTo>
                  <a:pt x="317049" y="-26332"/>
                  <a:pt x="420071" y="151891"/>
                  <a:pt x="518122" y="153900"/>
                </a:cubicBezTo>
                <a:cubicBezTo>
                  <a:pt x="638527" y="156377"/>
                  <a:pt x="648128" y="118201"/>
                  <a:pt x="736949" y="139270"/>
                </a:cubicBezTo>
                <a:cubicBezTo>
                  <a:pt x="786079" y="150919"/>
                  <a:pt x="851078" y="235434"/>
                  <a:pt x="907732" y="250189"/>
                </a:cubicBezTo>
                <a:cubicBezTo>
                  <a:pt x="1001659" y="274649"/>
                  <a:pt x="1022975" y="230786"/>
                  <a:pt x="1096833" y="262400"/>
                </a:cubicBezTo>
                <a:cubicBezTo>
                  <a:pt x="1160955" y="289851"/>
                  <a:pt x="1264253" y="368137"/>
                  <a:pt x="1264253" y="368137"/>
                </a:cubicBezTo>
                <a:lnTo>
                  <a:pt x="8154" y="363717"/>
                </a:lnTo>
                <a:lnTo>
                  <a:pt x="0" y="14313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6"/>
          <p:cNvSpPr/>
          <p:nvPr/>
        </p:nvSpPr>
        <p:spPr>
          <a:xfrm flipH="1">
            <a:off x="10886001" y="5804"/>
            <a:ext cx="1306000" cy="1230504"/>
          </a:xfrm>
          <a:custGeom>
            <a:rect b="b" l="l" r="r" t="t"/>
            <a:pathLst>
              <a:path extrusionOk="0" h="447863" w="475774">
                <a:moveTo>
                  <a:pt x="0" y="416495"/>
                </a:moveTo>
                <a:cubicBezTo>
                  <a:pt x="0" y="416495"/>
                  <a:pt x="81277" y="462992"/>
                  <a:pt x="154810" y="442766"/>
                </a:cubicBezTo>
                <a:cubicBezTo>
                  <a:pt x="228352" y="422539"/>
                  <a:pt x="243421" y="363254"/>
                  <a:pt x="258594" y="322086"/>
                </a:cubicBezTo>
                <a:cubicBezTo>
                  <a:pt x="289465" y="238338"/>
                  <a:pt x="210255" y="72066"/>
                  <a:pt x="156953" y="133146"/>
                </a:cubicBezTo>
                <a:cubicBezTo>
                  <a:pt x="103661" y="194226"/>
                  <a:pt x="287865" y="282394"/>
                  <a:pt x="355730" y="270378"/>
                </a:cubicBezTo>
                <a:cubicBezTo>
                  <a:pt x="522037" y="240932"/>
                  <a:pt x="467068" y="0"/>
                  <a:pt x="467068" y="0"/>
                </a:cubicBezTo>
              </a:path>
            </a:pathLst>
          </a:custGeom>
          <a:noFill/>
          <a:ln cap="rnd" cmpd="sng" w="331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6"/>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207" name="Shape 207"/>
        <p:cNvGrpSpPr/>
        <p:nvPr/>
      </p:nvGrpSpPr>
      <p:grpSpPr>
        <a:xfrm>
          <a:off x="0" y="0"/>
          <a:ext cx="0" cy="0"/>
          <a:chOff x="0" y="0"/>
          <a:chExt cx="0" cy="0"/>
        </a:xfrm>
      </p:grpSpPr>
      <p:sp>
        <p:nvSpPr>
          <p:cNvPr id="208" name="Google Shape;208;p7"/>
          <p:cNvSpPr/>
          <p:nvPr/>
        </p:nvSpPr>
        <p:spPr>
          <a:xfrm>
            <a:off x="11080981" y="2052408"/>
            <a:ext cx="834617" cy="3251273"/>
          </a:xfrm>
          <a:custGeom>
            <a:rect b="b" l="l" r="r" t="t"/>
            <a:pathLst>
              <a:path extrusionOk="0" h="1923830" w="493856">
                <a:moveTo>
                  <a:pt x="493856" y="0"/>
                </a:moveTo>
                <a:cubicBezTo>
                  <a:pt x="493856" y="0"/>
                  <a:pt x="139460" y="178013"/>
                  <a:pt x="139460" y="459372"/>
                </a:cubicBezTo>
                <a:cubicBezTo>
                  <a:pt x="139460" y="678447"/>
                  <a:pt x="308767" y="669446"/>
                  <a:pt x="308767" y="853612"/>
                </a:cubicBezTo>
                <a:cubicBezTo>
                  <a:pt x="308767" y="1015965"/>
                  <a:pt x="112847" y="1127131"/>
                  <a:pt x="45134" y="1272245"/>
                </a:cubicBezTo>
                <a:cubicBezTo>
                  <a:pt x="-90807" y="1563538"/>
                  <a:pt x="123677" y="1923831"/>
                  <a:pt x="123677" y="1923831"/>
                </a:cubicBezTo>
              </a:path>
            </a:pathLst>
          </a:custGeom>
          <a:noFill/>
          <a:ln cap="rnd" cmpd="sng" w="331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7"/>
          <p:cNvSpPr/>
          <p:nvPr/>
        </p:nvSpPr>
        <p:spPr>
          <a:xfrm>
            <a:off x="11426371" y="2361574"/>
            <a:ext cx="553840" cy="2871925"/>
          </a:xfrm>
          <a:custGeom>
            <a:rect b="b" l="l" r="r" t="t"/>
            <a:pathLst>
              <a:path extrusionOk="0" h="1699364" w="327716">
                <a:moveTo>
                  <a:pt x="298617" y="0"/>
                </a:moveTo>
                <a:cubicBezTo>
                  <a:pt x="298617" y="0"/>
                  <a:pt x="136492" y="74628"/>
                  <a:pt x="113527" y="223247"/>
                </a:cubicBezTo>
                <a:cubicBezTo>
                  <a:pt x="90563" y="371865"/>
                  <a:pt x="327716" y="443151"/>
                  <a:pt x="327716" y="636022"/>
                </a:cubicBezTo>
                <a:cubicBezTo>
                  <a:pt x="327716" y="831561"/>
                  <a:pt x="94830" y="840572"/>
                  <a:pt x="10191" y="1236983"/>
                </a:cubicBezTo>
                <a:cubicBezTo>
                  <a:pt x="-40349" y="1473670"/>
                  <a:pt x="113527" y="1699365"/>
                  <a:pt x="113527" y="1699365"/>
                </a:cubicBezTo>
              </a:path>
            </a:pathLst>
          </a:custGeom>
          <a:noFill/>
          <a:ln cap="rnd" cmpd="sng" w="331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7"/>
          <p:cNvSpPr/>
          <p:nvPr/>
        </p:nvSpPr>
        <p:spPr>
          <a:xfrm>
            <a:off x="11721488" y="4144004"/>
            <a:ext cx="194117" cy="820716"/>
          </a:xfrm>
          <a:custGeom>
            <a:rect b="b" l="l" r="r" t="t"/>
            <a:pathLst>
              <a:path extrusionOk="0" h="485631" w="114862">
                <a:moveTo>
                  <a:pt x="114862" y="485632"/>
                </a:moveTo>
                <a:cubicBezTo>
                  <a:pt x="114862" y="485632"/>
                  <a:pt x="0" y="411937"/>
                  <a:pt x="0" y="250612"/>
                </a:cubicBezTo>
                <a:cubicBezTo>
                  <a:pt x="0" y="89297"/>
                  <a:pt x="114862" y="0"/>
                  <a:pt x="114862" y="0"/>
                </a:cubicBezTo>
              </a:path>
            </a:pathLst>
          </a:custGeom>
          <a:noFill/>
          <a:ln cap="rnd" cmpd="sng" w="331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7"/>
          <p:cNvSpPr txBox="1"/>
          <p:nvPr>
            <p:ph type="title"/>
          </p:nvPr>
        </p:nvSpPr>
        <p:spPr>
          <a:xfrm>
            <a:off x="1696550" y="1292600"/>
            <a:ext cx="77940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12" name="Google Shape;212;p7"/>
          <p:cNvSpPr txBox="1"/>
          <p:nvPr>
            <p:ph idx="1" type="body"/>
          </p:nvPr>
        </p:nvSpPr>
        <p:spPr>
          <a:xfrm>
            <a:off x="1696550" y="2112400"/>
            <a:ext cx="7794000" cy="34530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213" name="Google Shape;213;p7"/>
          <p:cNvGrpSpPr/>
          <p:nvPr/>
        </p:nvGrpSpPr>
        <p:grpSpPr>
          <a:xfrm>
            <a:off x="9566121" y="586906"/>
            <a:ext cx="1976297" cy="2107524"/>
            <a:chOff x="9566121" y="586906"/>
            <a:chExt cx="1976297" cy="2107524"/>
          </a:xfrm>
        </p:grpSpPr>
        <p:sp>
          <p:nvSpPr>
            <p:cNvPr id="214" name="Google Shape;214;p7"/>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7"/>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7"/>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7"/>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7"/>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7"/>
            <p:cNvSpPr/>
            <p:nvPr/>
          </p:nvSpPr>
          <p:spPr>
            <a:xfrm>
              <a:off x="10521559" y="1944589"/>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7"/>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7"/>
            <p:cNvSpPr/>
            <p:nvPr/>
          </p:nvSpPr>
          <p:spPr>
            <a:xfrm>
              <a:off x="10382725" y="10559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7"/>
            <p:cNvSpPr/>
            <p:nvPr/>
          </p:nvSpPr>
          <p:spPr>
            <a:xfrm>
              <a:off x="9566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grpSp>
        <p:nvGrpSpPr>
          <p:cNvPr id="223" name="Google Shape;223;p7"/>
          <p:cNvGrpSpPr/>
          <p:nvPr/>
        </p:nvGrpSpPr>
        <p:grpSpPr>
          <a:xfrm rot="10800000">
            <a:off x="341109" y="3238283"/>
            <a:ext cx="1940181" cy="3278646"/>
            <a:chOff x="9769467" y="362561"/>
            <a:chExt cx="1940181" cy="3278646"/>
          </a:xfrm>
        </p:grpSpPr>
        <p:sp>
          <p:nvSpPr>
            <p:cNvPr id="224" name="Google Shape;224;p7"/>
            <p:cNvSpPr/>
            <p:nvPr/>
          </p:nvSpPr>
          <p:spPr>
            <a:xfrm>
              <a:off x="9769467" y="545347"/>
              <a:ext cx="546969" cy="596508"/>
            </a:xfrm>
            <a:custGeom>
              <a:rect b="b" l="l" r="r" t="t"/>
              <a:pathLst>
                <a:path extrusionOk="0" h="278742" w="255593">
                  <a:moveTo>
                    <a:pt x="107670" y="102138"/>
                  </a:moveTo>
                  <a:lnTo>
                    <a:pt x="119244" y="0"/>
                  </a:lnTo>
                  <a:lnTo>
                    <a:pt x="150943" y="102641"/>
                  </a:lnTo>
                  <a:lnTo>
                    <a:pt x="241506" y="64402"/>
                  </a:lnTo>
                  <a:lnTo>
                    <a:pt x="186166" y="139372"/>
                  </a:lnTo>
                  <a:lnTo>
                    <a:pt x="255594" y="161510"/>
                  </a:lnTo>
                  <a:lnTo>
                    <a:pt x="177108" y="169057"/>
                  </a:lnTo>
                  <a:lnTo>
                    <a:pt x="210312" y="221384"/>
                  </a:lnTo>
                  <a:lnTo>
                    <a:pt x="154467" y="188177"/>
                  </a:lnTo>
                  <a:lnTo>
                    <a:pt x="146418" y="278742"/>
                  </a:lnTo>
                  <a:lnTo>
                    <a:pt x="124778" y="190692"/>
                  </a:lnTo>
                  <a:lnTo>
                    <a:pt x="63398" y="256604"/>
                  </a:lnTo>
                  <a:lnTo>
                    <a:pt x="87544" y="182139"/>
                  </a:lnTo>
                  <a:lnTo>
                    <a:pt x="0" y="195221"/>
                  </a:lnTo>
                  <a:lnTo>
                    <a:pt x="88049" y="142893"/>
                  </a:lnTo>
                  <a:lnTo>
                    <a:pt x="8553" y="96101"/>
                  </a:lnTo>
                  <a:lnTo>
                    <a:pt x="107670" y="102138"/>
                  </a:lnTo>
                  <a:close/>
                </a:path>
              </a:pathLst>
            </a:custGeom>
            <a:solidFill>
              <a:schemeClr val="accent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7"/>
            <p:cNvSpPr/>
            <p:nvPr/>
          </p:nvSpPr>
          <p:spPr>
            <a:xfrm>
              <a:off x="11305608" y="362561"/>
              <a:ext cx="404041" cy="457568"/>
            </a:xfrm>
            <a:custGeom>
              <a:rect b="b" l="l" r="r" t="t"/>
              <a:pathLst>
                <a:path extrusionOk="0" h="213817" w="188804">
                  <a:moveTo>
                    <a:pt x="71276" y="85906"/>
                  </a:moveTo>
                  <a:lnTo>
                    <a:pt x="87325" y="0"/>
                  </a:lnTo>
                  <a:lnTo>
                    <a:pt x="116110" y="84020"/>
                  </a:lnTo>
                  <a:lnTo>
                    <a:pt x="165202" y="43425"/>
                  </a:lnTo>
                  <a:lnTo>
                    <a:pt x="134055" y="108556"/>
                  </a:lnTo>
                  <a:lnTo>
                    <a:pt x="188805" y="128388"/>
                  </a:lnTo>
                  <a:lnTo>
                    <a:pt x="125559" y="136884"/>
                  </a:lnTo>
                  <a:lnTo>
                    <a:pt x="148685" y="195415"/>
                  </a:lnTo>
                  <a:lnTo>
                    <a:pt x="101955" y="146799"/>
                  </a:lnTo>
                  <a:lnTo>
                    <a:pt x="85906" y="213817"/>
                  </a:lnTo>
                  <a:lnTo>
                    <a:pt x="74581" y="145380"/>
                  </a:lnTo>
                  <a:lnTo>
                    <a:pt x="17459" y="184556"/>
                  </a:lnTo>
                  <a:lnTo>
                    <a:pt x="57112" y="122253"/>
                  </a:lnTo>
                  <a:lnTo>
                    <a:pt x="0" y="89678"/>
                  </a:lnTo>
                  <a:lnTo>
                    <a:pt x="71276" y="85906"/>
                  </a:ln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7"/>
            <p:cNvSpPr/>
            <p:nvPr/>
          </p:nvSpPr>
          <p:spPr>
            <a:xfrm>
              <a:off x="11081455" y="3029153"/>
              <a:ext cx="503227" cy="612055"/>
            </a:xfrm>
            <a:custGeom>
              <a:rect b="b" l="l" r="r" t="t"/>
              <a:pathLst>
                <a:path extrusionOk="0" h="286007" w="235153">
                  <a:moveTo>
                    <a:pt x="97888" y="109376"/>
                  </a:moveTo>
                  <a:lnTo>
                    <a:pt x="113195" y="0"/>
                  </a:lnTo>
                  <a:lnTo>
                    <a:pt x="141094" y="111557"/>
                  </a:lnTo>
                  <a:lnTo>
                    <a:pt x="220389" y="67266"/>
                  </a:lnTo>
                  <a:lnTo>
                    <a:pt x="183194" y="133436"/>
                  </a:lnTo>
                  <a:lnTo>
                    <a:pt x="235153" y="143275"/>
                  </a:lnTo>
                  <a:lnTo>
                    <a:pt x="168983" y="165154"/>
                  </a:lnTo>
                  <a:lnTo>
                    <a:pt x="203978" y="202340"/>
                  </a:lnTo>
                  <a:lnTo>
                    <a:pt x="156400" y="188119"/>
                  </a:lnTo>
                  <a:lnTo>
                    <a:pt x="158039" y="286007"/>
                  </a:lnTo>
                  <a:lnTo>
                    <a:pt x="117024" y="195777"/>
                  </a:lnTo>
                  <a:lnTo>
                    <a:pt x="56321" y="243897"/>
                  </a:lnTo>
                  <a:lnTo>
                    <a:pt x="71095" y="183747"/>
                  </a:lnTo>
                  <a:lnTo>
                    <a:pt x="0" y="186480"/>
                  </a:lnTo>
                  <a:lnTo>
                    <a:pt x="74914" y="148199"/>
                  </a:lnTo>
                  <a:lnTo>
                    <a:pt x="29527" y="92421"/>
                  </a:lnTo>
                  <a:lnTo>
                    <a:pt x="97888" y="109376"/>
                  </a:ln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7"/>
            <p:cNvSpPr/>
            <p:nvPr/>
          </p:nvSpPr>
          <p:spPr>
            <a:xfrm>
              <a:off x="11117879" y="1255127"/>
              <a:ext cx="340771" cy="392617"/>
            </a:xfrm>
            <a:custGeom>
              <a:rect b="b" l="l" r="r" t="t"/>
              <a:pathLst>
                <a:path extrusionOk="0" h="183466" w="159239">
                  <a:moveTo>
                    <a:pt x="68370" y="85675"/>
                  </a:moveTo>
                  <a:lnTo>
                    <a:pt x="87411" y="0"/>
                  </a:lnTo>
                  <a:lnTo>
                    <a:pt x="105146" y="86108"/>
                  </a:lnTo>
                  <a:lnTo>
                    <a:pt x="159239" y="90868"/>
                  </a:lnTo>
                  <a:lnTo>
                    <a:pt x="102556" y="117696"/>
                  </a:lnTo>
                  <a:lnTo>
                    <a:pt x="95631" y="183467"/>
                  </a:lnTo>
                  <a:lnTo>
                    <a:pt x="72266" y="120724"/>
                  </a:lnTo>
                  <a:lnTo>
                    <a:pt x="0" y="114233"/>
                  </a:lnTo>
                  <a:lnTo>
                    <a:pt x="68370" y="85675"/>
                  </a:ln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7"/>
            <p:cNvSpPr/>
            <p:nvPr/>
          </p:nvSpPr>
          <p:spPr>
            <a:xfrm>
              <a:off x="10668826" y="1989822"/>
              <a:ext cx="314843" cy="349944"/>
            </a:xfrm>
            <a:custGeom>
              <a:rect b="b" l="l" r="r" t="t"/>
              <a:pathLst>
                <a:path extrusionOk="0" h="163525" w="147123">
                  <a:moveTo>
                    <a:pt x="54721" y="83287"/>
                  </a:moveTo>
                  <a:lnTo>
                    <a:pt x="60188" y="0"/>
                  </a:lnTo>
                  <a:lnTo>
                    <a:pt x="88763" y="74771"/>
                  </a:lnTo>
                  <a:lnTo>
                    <a:pt x="147123" y="64437"/>
                  </a:lnTo>
                  <a:lnTo>
                    <a:pt x="96060" y="99089"/>
                  </a:lnTo>
                  <a:lnTo>
                    <a:pt x="91802" y="163525"/>
                  </a:lnTo>
                  <a:lnTo>
                    <a:pt x="60188" y="116719"/>
                  </a:lnTo>
                  <a:lnTo>
                    <a:pt x="0" y="124015"/>
                  </a:lnTo>
                  <a:lnTo>
                    <a:pt x="54721" y="83287"/>
                  </a:ln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7"/>
            <p:cNvSpPr/>
            <p:nvPr/>
          </p:nvSpPr>
          <p:spPr>
            <a:xfrm>
              <a:off x="10928748" y="712281"/>
              <a:ext cx="54906" cy="54911"/>
            </a:xfrm>
            <a:custGeom>
              <a:rect b="b" l="l" r="r" t="t"/>
              <a:pathLst>
                <a:path extrusionOk="0" h="46047" w="46043">
                  <a:moveTo>
                    <a:pt x="0" y="23024"/>
                  </a:moveTo>
                  <a:cubicBezTo>
                    <a:pt x="0" y="10308"/>
                    <a:pt x="10306" y="0"/>
                    <a:pt x="23022" y="0"/>
                  </a:cubicBezTo>
                  <a:cubicBezTo>
                    <a:pt x="35738" y="0"/>
                    <a:pt x="46044" y="10308"/>
                    <a:pt x="46044" y="23024"/>
                  </a:cubicBezTo>
                  <a:cubicBezTo>
                    <a:pt x="46044" y="35740"/>
                    <a:pt x="35738" y="46048"/>
                    <a:pt x="23022" y="46048"/>
                  </a:cubicBezTo>
                  <a:cubicBezTo>
                    <a:pt x="10306" y="46048"/>
                    <a:pt x="0" y="35740"/>
                    <a:pt x="0" y="23024"/>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7"/>
            <p:cNvSpPr/>
            <p:nvPr/>
          </p:nvSpPr>
          <p:spPr>
            <a:xfrm>
              <a:off x="10780492" y="1589829"/>
              <a:ext cx="54906" cy="54910"/>
            </a:xfrm>
            <a:custGeom>
              <a:rect b="b" l="l" r="r" t="t"/>
              <a:pathLst>
                <a:path extrusionOk="0" h="46046" w="46043">
                  <a:moveTo>
                    <a:pt x="0" y="23024"/>
                  </a:moveTo>
                  <a:cubicBezTo>
                    <a:pt x="0" y="10308"/>
                    <a:pt x="10306" y="0"/>
                    <a:pt x="23022" y="0"/>
                  </a:cubicBezTo>
                  <a:cubicBezTo>
                    <a:pt x="35738" y="0"/>
                    <a:pt x="46044" y="10308"/>
                    <a:pt x="46044" y="23024"/>
                  </a:cubicBezTo>
                  <a:cubicBezTo>
                    <a:pt x="46044" y="35739"/>
                    <a:pt x="35738" y="46047"/>
                    <a:pt x="23022" y="46047"/>
                  </a:cubicBezTo>
                  <a:cubicBezTo>
                    <a:pt x="10306" y="46047"/>
                    <a:pt x="0" y="35739"/>
                    <a:pt x="0" y="23024"/>
                  </a:cubicBezTo>
                  <a:close/>
                </a:path>
              </a:pathLst>
            </a:custGeom>
            <a:solidFill>
              <a:schemeClr val="accent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7"/>
            <p:cNvSpPr/>
            <p:nvPr/>
          </p:nvSpPr>
          <p:spPr>
            <a:xfrm>
              <a:off x="10112006" y="1974440"/>
              <a:ext cx="54906" cy="54906"/>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7"/>
            <p:cNvSpPr/>
            <p:nvPr/>
          </p:nvSpPr>
          <p:spPr>
            <a:xfrm>
              <a:off x="10613907" y="3001126"/>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7"/>
            <p:cNvSpPr/>
            <p:nvPr/>
          </p:nvSpPr>
          <p:spPr>
            <a:xfrm>
              <a:off x="11305606" y="2595115"/>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7"/>
            <p:cNvSpPr/>
            <p:nvPr/>
          </p:nvSpPr>
          <p:spPr>
            <a:xfrm>
              <a:off x="10539506" y="928757"/>
              <a:ext cx="54918" cy="54910"/>
            </a:xfrm>
            <a:custGeom>
              <a:rect b="b" l="l" r="r" t="t"/>
              <a:pathLst>
                <a:path extrusionOk="0" h="46046" w="46053">
                  <a:moveTo>
                    <a:pt x="0" y="23023"/>
                  </a:moveTo>
                  <a:cubicBezTo>
                    <a:pt x="0" y="10308"/>
                    <a:pt x="10316" y="0"/>
                    <a:pt x="23032" y="0"/>
                  </a:cubicBezTo>
                  <a:cubicBezTo>
                    <a:pt x="35747" y="0"/>
                    <a:pt x="46054" y="10308"/>
                    <a:pt x="46054" y="23023"/>
                  </a:cubicBezTo>
                  <a:cubicBezTo>
                    <a:pt x="46054" y="35739"/>
                    <a:pt x="35747" y="46047"/>
                    <a:pt x="23032" y="46047"/>
                  </a:cubicBezTo>
                  <a:cubicBezTo>
                    <a:pt x="10316" y="46047"/>
                    <a:pt x="0" y="35739"/>
                    <a:pt x="0" y="23023"/>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grpSp>
        <p:nvGrpSpPr>
          <p:cNvPr id="235" name="Google Shape;235;p7"/>
          <p:cNvGrpSpPr/>
          <p:nvPr/>
        </p:nvGrpSpPr>
        <p:grpSpPr>
          <a:xfrm flipH="1" rot="5400000">
            <a:off x="8445985" y="-735898"/>
            <a:ext cx="2020937" cy="4308741"/>
            <a:chOff x="9566121" y="-1614311"/>
            <a:chExt cx="2020937" cy="4308741"/>
          </a:xfrm>
        </p:grpSpPr>
        <p:sp>
          <p:nvSpPr>
            <p:cNvPr id="236" name="Google Shape;236;p7"/>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7"/>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7"/>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7"/>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7"/>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7"/>
            <p:cNvSpPr/>
            <p:nvPr/>
          </p:nvSpPr>
          <p:spPr>
            <a:xfrm>
              <a:off x="11071459" y="-1614311"/>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7"/>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7"/>
            <p:cNvSpPr/>
            <p:nvPr/>
          </p:nvSpPr>
          <p:spPr>
            <a:xfrm>
              <a:off x="10382725" y="10559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7"/>
            <p:cNvSpPr/>
            <p:nvPr/>
          </p:nvSpPr>
          <p:spPr>
            <a:xfrm>
              <a:off x="9566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sp>
        <p:nvSpPr>
          <p:cNvPr id="245" name="Google Shape;245;p7"/>
          <p:cNvSpPr/>
          <p:nvPr/>
        </p:nvSpPr>
        <p:spPr>
          <a:xfrm flipH="1">
            <a:off x="6227913" y="4761125"/>
            <a:ext cx="5964087" cy="2096554"/>
          </a:xfrm>
          <a:custGeom>
            <a:rect b="b" l="l" r="r" t="t"/>
            <a:pathLst>
              <a:path extrusionOk="0" h="898844" w="1920801">
                <a:moveTo>
                  <a:pt x="0" y="349471"/>
                </a:moveTo>
                <a:cubicBezTo>
                  <a:pt x="0" y="349471"/>
                  <a:pt x="207416" y="73779"/>
                  <a:pt x="337823" y="8133"/>
                </a:cubicBezTo>
                <a:cubicBezTo>
                  <a:pt x="481708" y="-64305"/>
                  <a:pt x="638213" y="370845"/>
                  <a:pt x="787184" y="375769"/>
                </a:cubicBezTo>
                <a:cubicBezTo>
                  <a:pt x="970131" y="381808"/>
                  <a:pt x="984704" y="288606"/>
                  <a:pt x="1119664" y="340031"/>
                </a:cubicBezTo>
                <a:cubicBezTo>
                  <a:pt x="1194311" y="368473"/>
                  <a:pt x="1293057" y="574842"/>
                  <a:pt x="1379134" y="610865"/>
                </a:cubicBezTo>
                <a:cubicBezTo>
                  <a:pt x="1521828" y="670568"/>
                  <a:pt x="1554223" y="563498"/>
                  <a:pt x="1666437" y="640679"/>
                </a:cubicBezTo>
                <a:cubicBezTo>
                  <a:pt x="1763868" y="707687"/>
                  <a:pt x="1920802" y="898844"/>
                  <a:pt x="1920802" y="898844"/>
                </a:cubicBezTo>
                <a:lnTo>
                  <a:pt x="12382" y="888043"/>
                </a:lnTo>
                <a:lnTo>
                  <a:pt x="0" y="34947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7"/>
          <p:cNvSpPr/>
          <p:nvPr/>
        </p:nvSpPr>
        <p:spPr>
          <a:xfrm flipH="1">
            <a:off x="7017716" y="5421702"/>
            <a:ext cx="5174284" cy="1436106"/>
          </a:xfrm>
          <a:custGeom>
            <a:rect b="b" l="l" r="r" t="t"/>
            <a:pathLst>
              <a:path extrusionOk="0" h="615694" w="1666436">
                <a:moveTo>
                  <a:pt x="0" y="239380"/>
                </a:moveTo>
                <a:cubicBezTo>
                  <a:pt x="0" y="239380"/>
                  <a:pt x="179946" y="50538"/>
                  <a:pt x="293084" y="5570"/>
                </a:cubicBezTo>
                <a:cubicBezTo>
                  <a:pt x="417909" y="-44046"/>
                  <a:pt x="553698" y="254030"/>
                  <a:pt x="682943" y="257392"/>
                </a:cubicBezTo>
                <a:cubicBezTo>
                  <a:pt x="841657" y="261535"/>
                  <a:pt x="854307" y="197689"/>
                  <a:pt x="971388" y="232922"/>
                </a:cubicBezTo>
                <a:cubicBezTo>
                  <a:pt x="1036148" y="252401"/>
                  <a:pt x="1121826" y="393762"/>
                  <a:pt x="1196492" y="418431"/>
                </a:cubicBezTo>
                <a:cubicBezTo>
                  <a:pt x="1320299" y="459331"/>
                  <a:pt x="1348397" y="385989"/>
                  <a:pt x="1445752" y="438853"/>
                </a:cubicBezTo>
                <a:cubicBezTo>
                  <a:pt x="1530277" y="484754"/>
                  <a:pt x="1666437" y="615694"/>
                  <a:pt x="1666437" y="615694"/>
                </a:cubicBezTo>
                <a:lnTo>
                  <a:pt x="10744" y="608293"/>
                </a:lnTo>
                <a:lnTo>
                  <a:pt x="0" y="23938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7"/>
          <p:cNvSpPr/>
          <p:nvPr/>
        </p:nvSpPr>
        <p:spPr>
          <a:xfrm flipH="1">
            <a:off x="8266495" y="5999243"/>
            <a:ext cx="3925506" cy="858677"/>
          </a:xfrm>
          <a:custGeom>
            <a:rect b="b" l="l" r="r" t="t"/>
            <a:pathLst>
              <a:path extrusionOk="0" h="368136" w="1264253">
                <a:moveTo>
                  <a:pt x="0" y="143137"/>
                </a:moveTo>
                <a:cubicBezTo>
                  <a:pt x="0" y="143137"/>
                  <a:pt x="136522" y="30219"/>
                  <a:pt x="222352" y="3329"/>
                </a:cubicBezTo>
                <a:cubicBezTo>
                  <a:pt x="317049" y="-26332"/>
                  <a:pt x="420071" y="151891"/>
                  <a:pt x="518122" y="153900"/>
                </a:cubicBezTo>
                <a:cubicBezTo>
                  <a:pt x="638527" y="156377"/>
                  <a:pt x="648128" y="118201"/>
                  <a:pt x="736949" y="139270"/>
                </a:cubicBezTo>
                <a:cubicBezTo>
                  <a:pt x="786079" y="150919"/>
                  <a:pt x="851078" y="235434"/>
                  <a:pt x="907732" y="250189"/>
                </a:cubicBezTo>
                <a:cubicBezTo>
                  <a:pt x="1001659" y="274649"/>
                  <a:pt x="1022975" y="230786"/>
                  <a:pt x="1096833" y="262400"/>
                </a:cubicBezTo>
                <a:cubicBezTo>
                  <a:pt x="1160955" y="289851"/>
                  <a:pt x="1264253" y="368137"/>
                  <a:pt x="1264253" y="368137"/>
                </a:cubicBezTo>
                <a:lnTo>
                  <a:pt x="8154" y="363717"/>
                </a:lnTo>
                <a:lnTo>
                  <a:pt x="0" y="14313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7"/>
          <p:cNvSpPr/>
          <p:nvPr/>
        </p:nvSpPr>
        <p:spPr>
          <a:xfrm>
            <a:off x="-5" y="5804"/>
            <a:ext cx="1306000" cy="1230504"/>
          </a:xfrm>
          <a:custGeom>
            <a:rect b="b" l="l" r="r" t="t"/>
            <a:pathLst>
              <a:path extrusionOk="0" h="447863" w="475774">
                <a:moveTo>
                  <a:pt x="0" y="416495"/>
                </a:moveTo>
                <a:cubicBezTo>
                  <a:pt x="0" y="416495"/>
                  <a:pt x="81277" y="462992"/>
                  <a:pt x="154810" y="442766"/>
                </a:cubicBezTo>
                <a:cubicBezTo>
                  <a:pt x="228352" y="422539"/>
                  <a:pt x="243421" y="363254"/>
                  <a:pt x="258594" y="322086"/>
                </a:cubicBezTo>
                <a:cubicBezTo>
                  <a:pt x="289465" y="238338"/>
                  <a:pt x="210255" y="72066"/>
                  <a:pt x="156953" y="133146"/>
                </a:cubicBezTo>
                <a:cubicBezTo>
                  <a:pt x="103661" y="194226"/>
                  <a:pt x="287865" y="282394"/>
                  <a:pt x="355730" y="270378"/>
                </a:cubicBezTo>
                <a:cubicBezTo>
                  <a:pt x="522037" y="240932"/>
                  <a:pt x="467068" y="0"/>
                  <a:pt x="467068" y="0"/>
                </a:cubicBezTo>
              </a:path>
            </a:pathLst>
          </a:custGeom>
          <a:noFill/>
          <a:ln cap="rnd" cmpd="sng" w="331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spTree>
      <p:nvGrpSpPr>
        <p:cNvPr id="249" name="Shape 249"/>
        <p:cNvGrpSpPr/>
        <p:nvPr/>
      </p:nvGrpSpPr>
      <p:grpSpPr>
        <a:xfrm>
          <a:off x="0" y="0"/>
          <a:ext cx="0" cy="0"/>
          <a:chOff x="0" y="0"/>
          <a:chExt cx="0" cy="0"/>
        </a:xfrm>
      </p:grpSpPr>
      <p:sp>
        <p:nvSpPr>
          <p:cNvPr id="250" name="Google Shape;250;p8"/>
          <p:cNvSpPr txBox="1"/>
          <p:nvPr>
            <p:ph type="title"/>
          </p:nvPr>
        </p:nvSpPr>
        <p:spPr>
          <a:xfrm>
            <a:off x="548250" y="1758425"/>
            <a:ext cx="11095500" cy="2442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251" name="Google Shape;251;p8"/>
          <p:cNvSpPr txBox="1"/>
          <p:nvPr>
            <p:ph idx="1" type="subTitle"/>
          </p:nvPr>
        </p:nvSpPr>
        <p:spPr>
          <a:xfrm>
            <a:off x="548250" y="3896525"/>
            <a:ext cx="11095500" cy="717900"/>
          </a:xfrm>
          <a:prstGeom prst="rect">
            <a:avLst/>
          </a:prstGeom>
        </p:spPr>
        <p:txBody>
          <a:bodyPr anchorCtr="0" anchor="b" bIns="121900" lIns="121900" spcFirstLastPara="1" rIns="121900" wrap="square" tIns="121900">
            <a:noAutofit/>
          </a:bodyPr>
          <a:lstStyle>
            <a:lvl1pPr lvl="0" rtl="0" algn="ctr">
              <a:lnSpc>
                <a:spcPct val="100000"/>
              </a:lnSpc>
              <a:spcBef>
                <a:spcPts val="0"/>
              </a:spcBef>
              <a:spcAft>
                <a:spcPts val="0"/>
              </a:spcAft>
              <a:buSzPts val="1900"/>
              <a:buNone/>
              <a:defRPr/>
            </a:lvl1pPr>
            <a:lvl2pPr lvl="1" rtl="0" algn="ctr">
              <a:lnSpc>
                <a:spcPct val="100000"/>
              </a:lnSpc>
              <a:spcBef>
                <a:spcPts val="0"/>
              </a:spcBef>
              <a:spcAft>
                <a:spcPts val="0"/>
              </a:spcAft>
              <a:buSzPts val="1900"/>
              <a:buNone/>
              <a:defRPr/>
            </a:lvl2pPr>
            <a:lvl3pPr lvl="2" rtl="0" algn="ctr">
              <a:lnSpc>
                <a:spcPct val="100000"/>
              </a:lnSpc>
              <a:spcBef>
                <a:spcPts val="0"/>
              </a:spcBef>
              <a:spcAft>
                <a:spcPts val="0"/>
              </a:spcAft>
              <a:buSzPts val="1900"/>
              <a:buNone/>
              <a:defRPr/>
            </a:lvl3pPr>
            <a:lvl4pPr lvl="3" rtl="0" algn="ctr">
              <a:lnSpc>
                <a:spcPct val="100000"/>
              </a:lnSpc>
              <a:spcBef>
                <a:spcPts val="0"/>
              </a:spcBef>
              <a:spcAft>
                <a:spcPts val="0"/>
              </a:spcAft>
              <a:buSzPts val="1900"/>
              <a:buNone/>
              <a:defRPr/>
            </a:lvl4pPr>
            <a:lvl5pPr lvl="4" rtl="0" algn="ctr">
              <a:lnSpc>
                <a:spcPct val="100000"/>
              </a:lnSpc>
              <a:spcBef>
                <a:spcPts val="0"/>
              </a:spcBef>
              <a:spcAft>
                <a:spcPts val="0"/>
              </a:spcAft>
              <a:buSzPts val="1900"/>
              <a:buNone/>
              <a:defRPr/>
            </a:lvl5pPr>
            <a:lvl6pPr lvl="5" rtl="0" algn="ctr">
              <a:lnSpc>
                <a:spcPct val="100000"/>
              </a:lnSpc>
              <a:spcBef>
                <a:spcPts val="0"/>
              </a:spcBef>
              <a:spcAft>
                <a:spcPts val="0"/>
              </a:spcAft>
              <a:buSzPts val="1900"/>
              <a:buNone/>
              <a:defRPr/>
            </a:lvl6pPr>
            <a:lvl7pPr lvl="6" rtl="0" algn="ctr">
              <a:lnSpc>
                <a:spcPct val="100000"/>
              </a:lnSpc>
              <a:spcBef>
                <a:spcPts val="0"/>
              </a:spcBef>
              <a:spcAft>
                <a:spcPts val="0"/>
              </a:spcAft>
              <a:buSzPts val="1900"/>
              <a:buNone/>
              <a:defRPr/>
            </a:lvl7pPr>
            <a:lvl8pPr lvl="7" rtl="0" algn="ctr">
              <a:lnSpc>
                <a:spcPct val="100000"/>
              </a:lnSpc>
              <a:spcBef>
                <a:spcPts val="0"/>
              </a:spcBef>
              <a:spcAft>
                <a:spcPts val="0"/>
              </a:spcAft>
              <a:buSzPts val="1900"/>
              <a:buNone/>
              <a:defRPr/>
            </a:lvl8pPr>
            <a:lvl9pPr lvl="8" rtl="0" algn="ctr">
              <a:lnSpc>
                <a:spcPct val="100000"/>
              </a:lnSpc>
              <a:spcBef>
                <a:spcPts val="0"/>
              </a:spcBef>
              <a:spcAft>
                <a:spcPts val="0"/>
              </a:spcAft>
              <a:buSzPts val="1900"/>
              <a:buNone/>
              <a:defRPr/>
            </a:lvl9pPr>
          </a:lstStyle>
          <a:p/>
        </p:txBody>
      </p:sp>
      <p:grpSp>
        <p:nvGrpSpPr>
          <p:cNvPr id="252" name="Google Shape;252;p8"/>
          <p:cNvGrpSpPr/>
          <p:nvPr/>
        </p:nvGrpSpPr>
        <p:grpSpPr>
          <a:xfrm>
            <a:off x="9566121" y="586906"/>
            <a:ext cx="1976297" cy="2107524"/>
            <a:chOff x="9566121" y="586906"/>
            <a:chExt cx="1976297" cy="2107524"/>
          </a:xfrm>
        </p:grpSpPr>
        <p:sp>
          <p:nvSpPr>
            <p:cNvPr id="253" name="Google Shape;253;p8"/>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8"/>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8"/>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8"/>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8"/>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8"/>
            <p:cNvSpPr/>
            <p:nvPr/>
          </p:nvSpPr>
          <p:spPr>
            <a:xfrm>
              <a:off x="10521559" y="1944589"/>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8"/>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8"/>
            <p:cNvSpPr/>
            <p:nvPr/>
          </p:nvSpPr>
          <p:spPr>
            <a:xfrm>
              <a:off x="10382725" y="10559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8"/>
            <p:cNvSpPr/>
            <p:nvPr/>
          </p:nvSpPr>
          <p:spPr>
            <a:xfrm>
              <a:off x="9566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2" name="Google Shape;262;p8"/>
          <p:cNvGrpSpPr/>
          <p:nvPr/>
        </p:nvGrpSpPr>
        <p:grpSpPr>
          <a:xfrm rot="10800000">
            <a:off x="592106" y="3823459"/>
            <a:ext cx="3408720" cy="2510685"/>
            <a:chOff x="8049931" y="545347"/>
            <a:chExt cx="3408720" cy="2510685"/>
          </a:xfrm>
        </p:grpSpPr>
        <p:sp>
          <p:nvSpPr>
            <p:cNvPr id="263" name="Google Shape;263;p8"/>
            <p:cNvSpPr/>
            <p:nvPr/>
          </p:nvSpPr>
          <p:spPr>
            <a:xfrm>
              <a:off x="9305492" y="545347"/>
              <a:ext cx="546969" cy="596508"/>
            </a:xfrm>
            <a:custGeom>
              <a:rect b="b" l="l" r="r" t="t"/>
              <a:pathLst>
                <a:path extrusionOk="0" h="278742" w="255593">
                  <a:moveTo>
                    <a:pt x="107670" y="102138"/>
                  </a:moveTo>
                  <a:lnTo>
                    <a:pt x="119244" y="0"/>
                  </a:lnTo>
                  <a:lnTo>
                    <a:pt x="150943" y="102641"/>
                  </a:lnTo>
                  <a:lnTo>
                    <a:pt x="241506" y="64402"/>
                  </a:lnTo>
                  <a:lnTo>
                    <a:pt x="186166" y="139372"/>
                  </a:lnTo>
                  <a:lnTo>
                    <a:pt x="255594" y="161510"/>
                  </a:lnTo>
                  <a:lnTo>
                    <a:pt x="177108" y="169057"/>
                  </a:lnTo>
                  <a:lnTo>
                    <a:pt x="210312" y="221384"/>
                  </a:lnTo>
                  <a:lnTo>
                    <a:pt x="154467" y="188177"/>
                  </a:lnTo>
                  <a:lnTo>
                    <a:pt x="146418" y="278742"/>
                  </a:lnTo>
                  <a:lnTo>
                    <a:pt x="124778" y="190692"/>
                  </a:lnTo>
                  <a:lnTo>
                    <a:pt x="63398" y="256604"/>
                  </a:lnTo>
                  <a:lnTo>
                    <a:pt x="87544" y="182139"/>
                  </a:lnTo>
                  <a:lnTo>
                    <a:pt x="0" y="195221"/>
                  </a:lnTo>
                  <a:lnTo>
                    <a:pt x="88049" y="142893"/>
                  </a:lnTo>
                  <a:lnTo>
                    <a:pt x="8553" y="96101"/>
                  </a:lnTo>
                  <a:lnTo>
                    <a:pt x="107670" y="10213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8"/>
            <p:cNvSpPr/>
            <p:nvPr/>
          </p:nvSpPr>
          <p:spPr>
            <a:xfrm>
              <a:off x="8751258" y="1027311"/>
              <a:ext cx="404041" cy="457568"/>
            </a:xfrm>
            <a:custGeom>
              <a:rect b="b" l="l" r="r" t="t"/>
              <a:pathLst>
                <a:path extrusionOk="0" h="213817" w="188804">
                  <a:moveTo>
                    <a:pt x="71276" y="85906"/>
                  </a:moveTo>
                  <a:lnTo>
                    <a:pt x="87325" y="0"/>
                  </a:lnTo>
                  <a:lnTo>
                    <a:pt x="116110" y="84020"/>
                  </a:lnTo>
                  <a:lnTo>
                    <a:pt x="165202" y="43425"/>
                  </a:lnTo>
                  <a:lnTo>
                    <a:pt x="134055" y="108556"/>
                  </a:lnTo>
                  <a:lnTo>
                    <a:pt x="188805" y="128388"/>
                  </a:lnTo>
                  <a:lnTo>
                    <a:pt x="125559" y="136884"/>
                  </a:lnTo>
                  <a:lnTo>
                    <a:pt x="148685" y="195415"/>
                  </a:lnTo>
                  <a:lnTo>
                    <a:pt x="101955" y="146799"/>
                  </a:lnTo>
                  <a:lnTo>
                    <a:pt x="85906" y="213817"/>
                  </a:lnTo>
                  <a:lnTo>
                    <a:pt x="74581" y="145380"/>
                  </a:lnTo>
                  <a:lnTo>
                    <a:pt x="17459" y="184556"/>
                  </a:lnTo>
                  <a:lnTo>
                    <a:pt x="57112" y="122253"/>
                  </a:lnTo>
                  <a:lnTo>
                    <a:pt x="0" y="89678"/>
                  </a:lnTo>
                  <a:lnTo>
                    <a:pt x="71276" y="8590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8"/>
            <p:cNvSpPr/>
            <p:nvPr/>
          </p:nvSpPr>
          <p:spPr>
            <a:xfrm>
              <a:off x="10452905" y="2058103"/>
              <a:ext cx="503227" cy="612055"/>
            </a:xfrm>
            <a:custGeom>
              <a:rect b="b" l="l" r="r" t="t"/>
              <a:pathLst>
                <a:path extrusionOk="0" h="286007" w="235153">
                  <a:moveTo>
                    <a:pt x="97888" y="109376"/>
                  </a:moveTo>
                  <a:lnTo>
                    <a:pt x="113195" y="0"/>
                  </a:lnTo>
                  <a:lnTo>
                    <a:pt x="141094" y="111557"/>
                  </a:lnTo>
                  <a:lnTo>
                    <a:pt x="220389" y="67266"/>
                  </a:lnTo>
                  <a:lnTo>
                    <a:pt x="183194" y="133436"/>
                  </a:lnTo>
                  <a:lnTo>
                    <a:pt x="235153" y="143275"/>
                  </a:lnTo>
                  <a:lnTo>
                    <a:pt x="168983" y="165154"/>
                  </a:lnTo>
                  <a:lnTo>
                    <a:pt x="203978" y="202340"/>
                  </a:lnTo>
                  <a:lnTo>
                    <a:pt x="156400" y="188119"/>
                  </a:lnTo>
                  <a:lnTo>
                    <a:pt x="158039" y="286007"/>
                  </a:lnTo>
                  <a:lnTo>
                    <a:pt x="117024" y="195777"/>
                  </a:lnTo>
                  <a:lnTo>
                    <a:pt x="56321" y="243897"/>
                  </a:lnTo>
                  <a:lnTo>
                    <a:pt x="71095" y="183747"/>
                  </a:lnTo>
                  <a:lnTo>
                    <a:pt x="0" y="186480"/>
                  </a:lnTo>
                  <a:lnTo>
                    <a:pt x="74914" y="148199"/>
                  </a:lnTo>
                  <a:lnTo>
                    <a:pt x="29527" y="92421"/>
                  </a:lnTo>
                  <a:lnTo>
                    <a:pt x="97888" y="10937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8"/>
            <p:cNvSpPr/>
            <p:nvPr/>
          </p:nvSpPr>
          <p:spPr>
            <a:xfrm>
              <a:off x="11117879" y="1255127"/>
              <a:ext cx="340771" cy="392617"/>
            </a:xfrm>
            <a:custGeom>
              <a:rect b="b" l="l" r="r" t="t"/>
              <a:pathLst>
                <a:path extrusionOk="0" h="183466" w="159239">
                  <a:moveTo>
                    <a:pt x="68370" y="85675"/>
                  </a:moveTo>
                  <a:lnTo>
                    <a:pt x="87411" y="0"/>
                  </a:lnTo>
                  <a:lnTo>
                    <a:pt x="105146" y="86108"/>
                  </a:lnTo>
                  <a:lnTo>
                    <a:pt x="159239" y="90868"/>
                  </a:lnTo>
                  <a:lnTo>
                    <a:pt x="102556" y="117696"/>
                  </a:lnTo>
                  <a:lnTo>
                    <a:pt x="95631" y="183467"/>
                  </a:lnTo>
                  <a:lnTo>
                    <a:pt x="72266" y="120724"/>
                  </a:lnTo>
                  <a:lnTo>
                    <a:pt x="0" y="114233"/>
                  </a:lnTo>
                  <a:lnTo>
                    <a:pt x="68370" y="856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8"/>
            <p:cNvSpPr/>
            <p:nvPr/>
          </p:nvSpPr>
          <p:spPr>
            <a:xfrm>
              <a:off x="9923951" y="1500097"/>
              <a:ext cx="314843" cy="349944"/>
            </a:xfrm>
            <a:custGeom>
              <a:rect b="b" l="l" r="r" t="t"/>
              <a:pathLst>
                <a:path extrusionOk="0" h="163525" w="147123">
                  <a:moveTo>
                    <a:pt x="54721" y="83287"/>
                  </a:moveTo>
                  <a:lnTo>
                    <a:pt x="60188" y="0"/>
                  </a:lnTo>
                  <a:lnTo>
                    <a:pt x="88763" y="74771"/>
                  </a:lnTo>
                  <a:lnTo>
                    <a:pt x="147123" y="64437"/>
                  </a:lnTo>
                  <a:lnTo>
                    <a:pt x="96060" y="99089"/>
                  </a:lnTo>
                  <a:lnTo>
                    <a:pt x="91802" y="163525"/>
                  </a:lnTo>
                  <a:lnTo>
                    <a:pt x="60188" y="116719"/>
                  </a:lnTo>
                  <a:lnTo>
                    <a:pt x="0" y="124015"/>
                  </a:lnTo>
                  <a:lnTo>
                    <a:pt x="54721" y="8328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8"/>
            <p:cNvSpPr/>
            <p:nvPr/>
          </p:nvSpPr>
          <p:spPr>
            <a:xfrm>
              <a:off x="8594348" y="684381"/>
              <a:ext cx="54906" cy="54911"/>
            </a:xfrm>
            <a:custGeom>
              <a:rect b="b" l="l" r="r" t="t"/>
              <a:pathLst>
                <a:path extrusionOk="0" h="46047" w="46043">
                  <a:moveTo>
                    <a:pt x="0" y="23024"/>
                  </a:moveTo>
                  <a:cubicBezTo>
                    <a:pt x="0" y="10308"/>
                    <a:pt x="10306" y="0"/>
                    <a:pt x="23022" y="0"/>
                  </a:cubicBezTo>
                  <a:cubicBezTo>
                    <a:pt x="35738" y="0"/>
                    <a:pt x="46044" y="10308"/>
                    <a:pt x="46044" y="23024"/>
                  </a:cubicBezTo>
                  <a:cubicBezTo>
                    <a:pt x="46044" y="35740"/>
                    <a:pt x="35738" y="46048"/>
                    <a:pt x="23022" y="46048"/>
                  </a:cubicBezTo>
                  <a:cubicBezTo>
                    <a:pt x="10306" y="46048"/>
                    <a:pt x="0" y="35740"/>
                    <a:pt x="0" y="2302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8"/>
            <p:cNvSpPr/>
            <p:nvPr/>
          </p:nvSpPr>
          <p:spPr>
            <a:xfrm>
              <a:off x="10780492" y="1589829"/>
              <a:ext cx="54906" cy="54910"/>
            </a:xfrm>
            <a:custGeom>
              <a:rect b="b" l="l" r="r" t="t"/>
              <a:pathLst>
                <a:path extrusionOk="0" h="46046" w="46043">
                  <a:moveTo>
                    <a:pt x="0" y="23024"/>
                  </a:moveTo>
                  <a:cubicBezTo>
                    <a:pt x="0" y="10308"/>
                    <a:pt x="10306" y="0"/>
                    <a:pt x="23022" y="0"/>
                  </a:cubicBezTo>
                  <a:cubicBezTo>
                    <a:pt x="35738" y="0"/>
                    <a:pt x="46044" y="10308"/>
                    <a:pt x="46044" y="23024"/>
                  </a:cubicBezTo>
                  <a:cubicBezTo>
                    <a:pt x="46044" y="35739"/>
                    <a:pt x="35738" y="46047"/>
                    <a:pt x="23022" y="46047"/>
                  </a:cubicBezTo>
                  <a:cubicBezTo>
                    <a:pt x="10306" y="46047"/>
                    <a:pt x="0" y="35739"/>
                    <a:pt x="0" y="230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8"/>
            <p:cNvSpPr/>
            <p:nvPr/>
          </p:nvSpPr>
          <p:spPr>
            <a:xfrm>
              <a:off x="8049931" y="928752"/>
              <a:ext cx="54906" cy="54906"/>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8"/>
            <p:cNvSpPr/>
            <p:nvPr/>
          </p:nvSpPr>
          <p:spPr>
            <a:xfrm>
              <a:off x="10613907" y="3001126"/>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8"/>
            <p:cNvSpPr/>
            <p:nvPr/>
          </p:nvSpPr>
          <p:spPr>
            <a:xfrm>
              <a:off x="11305606" y="2595115"/>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8"/>
            <p:cNvSpPr/>
            <p:nvPr/>
          </p:nvSpPr>
          <p:spPr>
            <a:xfrm>
              <a:off x="10539506" y="928757"/>
              <a:ext cx="54918" cy="54910"/>
            </a:xfrm>
            <a:custGeom>
              <a:rect b="b" l="l" r="r" t="t"/>
              <a:pathLst>
                <a:path extrusionOk="0" h="46046" w="46053">
                  <a:moveTo>
                    <a:pt x="0" y="23023"/>
                  </a:moveTo>
                  <a:cubicBezTo>
                    <a:pt x="0" y="10308"/>
                    <a:pt x="10316" y="0"/>
                    <a:pt x="23032" y="0"/>
                  </a:cubicBezTo>
                  <a:cubicBezTo>
                    <a:pt x="35747" y="0"/>
                    <a:pt x="46054" y="10308"/>
                    <a:pt x="46054" y="23023"/>
                  </a:cubicBezTo>
                  <a:cubicBezTo>
                    <a:pt x="46054" y="35739"/>
                    <a:pt x="35747" y="46047"/>
                    <a:pt x="23032" y="46047"/>
                  </a:cubicBezTo>
                  <a:cubicBezTo>
                    <a:pt x="10316" y="46047"/>
                    <a:pt x="0" y="35739"/>
                    <a:pt x="0" y="23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74" name="Google Shape;274;p8"/>
          <p:cNvSpPr/>
          <p:nvPr/>
        </p:nvSpPr>
        <p:spPr>
          <a:xfrm flipH="1" rot="544560">
            <a:off x="135953" y="-62626"/>
            <a:ext cx="775646" cy="1785268"/>
          </a:xfrm>
          <a:custGeom>
            <a:rect b="b" l="l" r="r" t="t"/>
            <a:pathLst>
              <a:path extrusionOk="0" h="1126464" w="489415">
                <a:moveTo>
                  <a:pt x="33149" y="0"/>
                </a:moveTo>
                <a:cubicBezTo>
                  <a:pt x="33149" y="0"/>
                  <a:pt x="-4875" y="75095"/>
                  <a:pt x="525" y="158363"/>
                </a:cubicBezTo>
                <a:cubicBezTo>
                  <a:pt x="8641" y="283397"/>
                  <a:pt x="48484" y="393611"/>
                  <a:pt x="143953" y="470325"/>
                </a:cubicBezTo>
                <a:cubicBezTo>
                  <a:pt x="185567" y="503777"/>
                  <a:pt x="286247" y="551650"/>
                  <a:pt x="321880" y="501167"/>
                </a:cubicBezTo>
                <a:cubicBezTo>
                  <a:pt x="362876" y="443074"/>
                  <a:pt x="269512" y="353473"/>
                  <a:pt x="217648" y="385944"/>
                </a:cubicBezTo>
                <a:cubicBezTo>
                  <a:pt x="168794" y="416538"/>
                  <a:pt x="-59968" y="646938"/>
                  <a:pt x="221991" y="952090"/>
                </a:cubicBezTo>
                <a:cubicBezTo>
                  <a:pt x="265063" y="998706"/>
                  <a:pt x="489415" y="1126465"/>
                  <a:pt x="489415" y="1126465"/>
                </a:cubicBezTo>
              </a:path>
            </a:pathLst>
          </a:custGeom>
          <a:noFill/>
          <a:ln cap="rnd" cmpd="sng" w="331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75" name="Google Shape;275;p8"/>
          <p:cNvGrpSpPr/>
          <p:nvPr/>
        </p:nvGrpSpPr>
        <p:grpSpPr>
          <a:xfrm flipH="1" rot="5400000">
            <a:off x="7367696" y="387031"/>
            <a:ext cx="1976297" cy="2107524"/>
            <a:chOff x="9566121" y="586906"/>
            <a:chExt cx="1976297" cy="2107524"/>
          </a:xfrm>
        </p:grpSpPr>
        <p:sp>
          <p:nvSpPr>
            <p:cNvPr id="276" name="Google Shape;276;p8"/>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8"/>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8"/>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8"/>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8"/>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8"/>
            <p:cNvSpPr/>
            <p:nvPr/>
          </p:nvSpPr>
          <p:spPr>
            <a:xfrm>
              <a:off x="10521559" y="1944589"/>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8"/>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8"/>
            <p:cNvSpPr/>
            <p:nvPr/>
          </p:nvSpPr>
          <p:spPr>
            <a:xfrm>
              <a:off x="10382725" y="10559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8"/>
            <p:cNvSpPr/>
            <p:nvPr/>
          </p:nvSpPr>
          <p:spPr>
            <a:xfrm>
              <a:off x="9566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5" name="Google Shape;285;p8"/>
          <p:cNvGrpSpPr/>
          <p:nvPr/>
        </p:nvGrpSpPr>
        <p:grpSpPr>
          <a:xfrm>
            <a:off x="4830699" y="4570283"/>
            <a:ext cx="2530490" cy="1990579"/>
            <a:chOff x="8322894" y="3913150"/>
            <a:chExt cx="3367252" cy="2648807"/>
          </a:xfrm>
        </p:grpSpPr>
        <p:sp>
          <p:nvSpPr>
            <p:cNvPr id="286" name="Google Shape;286;p8"/>
            <p:cNvSpPr/>
            <p:nvPr/>
          </p:nvSpPr>
          <p:spPr>
            <a:xfrm>
              <a:off x="9038105" y="5156143"/>
              <a:ext cx="1940981" cy="1405142"/>
            </a:xfrm>
            <a:custGeom>
              <a:rect b="b" l="l" r="r" t="t"/>
              <a:pathLst>
                <a:path extrusionOk="0" h="665944" w="919896">
                  <a:moveTo>
                    <a:pt x="0" y="665716"/>
                  </a:moveTo>
                  <a:cubicBezTo>
                    <a:pt x="0" y="665716"/>
                    <a:pt x="16711" y="4528"/>
                    <a:pt x="398441" y="33"/>
                  </a:cubicBezTo>
                  <a:cubicBezTo>
                    <a:pt x="857232" y="-5378"/>
                    <a:pt x="919897" y="665944"/>
                    <a:pt x="919897" y="665944"/>
                  </a:cubicBezTo>
                  <a:lnTo>
                    <a:pt x="647206" y="665944"/>
                  </a:lnTo>
                  <a:cubicBezTo>
                    <a:pt x="647206" y="665944"/>
                    <a:pt x="620517" y="366974"/>
                    <a:pt x="448876" y="384471"/>
                  </a:cubicBezTo>
                  <a:cubicBezTo>
                    <a:pt x="290323" y="400644"/>
                    <a:pt x="295371" y="665944"/>
                    <a:pt x="295371" y="665944"/>
                  </a:cubicBezTo>
                  <a:lnTo>
                    <a:pt x="0" y="66571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8"/>
            <p:cNvSpPr/>
            <p:nvPr/>
          </p:nvSpPr>
          <p:spPr>
            <a:xfrm>
              <a:off x="8844659" y="4500239"/>
              <a:ext cx="2408063" cy="2061400"/>
            </a:xfrm>
            <a:custGeom>
              <a:rect b="b" l="l" r="r" t="t"/>
              <a:pathLst>
                <a:path extrusionOk="0" h="976967" w="1141262">
                  <a:moveTo>
                    <a:pt x="315" y="976635"/>
                  </a:moveTo>
                  <a:cubicBezTo>
                    <a:pt x="315" y="976635"/>
                    <a:pt x="-29858" y="18677"/>
                    <a:pt x="500173" y="236"/>
                  </a:cubicBezTo>
                  <a:cubicBezTo>
                    <a:pt x="1011627" y="-17566"/>
                    <a:pt x="1141263" y="976968"/>
                    <a:pt x="1141263" y="976968"/>
                  </a:cubicBezTo>
                  <a:lnTo>
                    <a:pt x="994063" y="976968"/>
                  </a:lnTo>
                  <a:cubicBezTo>
                    <a:pt x="994063" y="976968"/>
                    <a:pt x="924093" y="311790"/>
                    <a:pt x="500687" y="335592"/>
                  </a:cubicBezTo>
                  <a:cubicBezTo>
                    <a:pt x="118654" y="357071"/>
                    <a:pt x="120803" y="976968"/>
                    <a:pt x="120803" y="976968"/>
                  </a:cubicBezTo>
                  <a:lnTo>
                    <a:pt x="315" y="97663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8"/>
            <p:cNvSpPr/>
            <p:nvPr/>
          </p:nvSpPr>
          <p:spPr>
            <a:xfrm>
              <a:off x="8322894" y="3913150"/>
              <a:ext cx="3367252" cy="2648807"/>
            </a:xfrm>
            <a:custGeom>
              <a:rect b="b" l="l" r="r" t="t"/>
              <a:pathLst>
                <a:path extrusionOk="0" h="1255359" w="1595854">
                  <a:moveTo>
                    <a:pt x="2900" y="1254931"/>
                  </a:moveTo>
                  <a:cubicBezTo>
                    <a:pt x="2900" y="1254931"/>
                    <a:pt x="-85447" y="32788"/>
                    <a:pt x="713173" y="660"/>
                  </a:cubicBezTo>
                  <a:cubicBezTo>
                    <a:pt x="1557764" y="-33316"/>
                    <a:pt x="1595855" y="1255360"/>
                    <a:pt x="1595855" y="1255360"/>
                  </a:cubicBezTo>
                  <a:lnTo>
                    <a:pt x="1388677" y="1255360"/>
                  </a:lnTo>
                  <a:cubicBezTo>
                    <a:pt x="1388677" y="1255360"/>
                    <a:pt x="1229447" y="268579"/>
                    <a:pt x="747587" y="299478"/>
                  </a:cubicBezTo>
                  <a:cubicBezTo>
                    <a:pt x="217519" y="333464"/>
                    <a:pt x="251995" y="1255360"/>
                    <a:pt x="251995" y="1255360"/>
                  </a:cubicBezTo>
                  <a:lnTo>
                    <a:pt x="2900" y="125493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289" name="Shape 289"/>
        <p:cNvGrpSpPr/>
        <p:nvPr/>
      </p:nvGrpSpPr>
      <p:grpSpPr>
        <a:xfrm>
          <a:off x="0" y="0"/>
          <a:ext cx="0" cy="0"/>
          <a:chOff x="0" y="0"/>
          <a:chExt cx="0" cy="0"/>
        </a:xfrm>
      </p:grpSpPr>
      <p:sp>
        <p:nvSpPr>
          <p:cNvPr id="290" name="Google Shape;290;p9"/>
          <p:cNvSpPr txBox="1"/>
          <p:nvPr>
            <p:ph idx="1" type="subTitle"/>
          </p:nvPr>
        </p:nvSpPr>
        <p:spPr>
          <a:xfrm>
            <a:off x="1189052" y="35634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91" name="Google Shape;291;p9"/>
          <p:cNvSpPr txBox="1"/>
          <p:nvPr>
            <p:ph idx="2" type="subTitle"/>
          </p:nvPr>
        </p:nvSpPr>
        <p:spPr>
          <a:xfrm>
            <a:off x="4713302" y="35634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92" name="Google Shape;292;p9"/>
          <p:cNvSpPr txBox="1"/>
          <p:nvPr>
            <p:ph idx="3" type="subTitle"/>
          </p:nvPr>
        </p:nvSpPr>
        <p:spPr>
          <a:xfrm>
            <a:off x="8237552" y="3563475"/>
            <a:ext cx="26586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93" name="Google Shape;293;p9"/>
          <p:cNvSpPr txBox="1"/>
          <p:nvPr>
            <p:ph type="title"/>
          </p:nvPr>
        </p:nvSpPr>
        <p:spPr>
          <a:xfrm>
            <a:off x="1189050" y="669575"/>
            <a:ext cx="9707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94" name="Google Shape;294;p9"/>
          <p:cNvSpPr txBox="1"/>
          <p:nvPr>
            <p:ph idx="4" type="body"/>
          </p:nvPr>
        </p:nvSpPr>
        <p:spPr>
          <a:xfrm>
            <a:off x="1189050" y="4129182"/>
            <a:ext cx="2658900" cy="16641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95" name="Google Shape;295;p9"/>
          <p:cNvSpPr txBox="1"/>
          <p:nvPr>
            <p:ph idx="5" type="body"/>
          </p:nvPr>
        </p:nvSpPr>
        <p:spPr>
          <a:xfrm>
            <a:off x="4713300" y="41291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296" name="Google Shape;296;p9"/>
          <p:cNvSpPr txBox="1"/>
          <p:nvPr>
            <p:ph idx="6" type="body"/>
          </p:nvPr>
        </p:nvSpPr>
        <p:spPr>
          <a:xfrm>
            <a:off x="8237550" y="41291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grpSp>
        <p:nvGrpSpPr>
          <p:cNvPr id="297" name="Google Shape;297;p9"/>
          <p:cNvGrpSpPr/>
          <p:nvPr/>
        </p:nvGrpSpPr>
        <p:grpSpPr>
          <a:xfrm>
            <a:off x="9566121" y="586906"/>
            <a:ext cx="1976297" cy="2107524"/>
            <a:chOff x="9566121" y="586906"/>
            <a:chExt cx="1976297" cy="2107524"/>
          </a:xfrm>
        </p:grpSpPr>
        <p:sp>
          <p:nvSpPr>
            <p:cNvPr id="298" name="Google Shape;298;p9"/>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9"/>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9"/>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9"/>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 name="Google Shape;302;p9"/>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 name="Google Shape;303;p9"/>
            <p:cNvSpPr/>
            <p:nvPr/>
          </p:nvSpPr>
          <p:spPr>
            <a:xfrm>
              <a:off x="10521559" y="1944589"/>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 name="Google Shape;304;p9"/>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9"/>
            <p:cNvSpPr/>
            <p:nvPr/>
          </p:nvSpPr>
          <p:spPr>
            <a:xfrm>
              <a:off x="10382725" y="10559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9"/>
            <p:cNvSpPr/>
            <p:nvPr/>
          </p:nvSpPr>
          <p:spPr>
            <a:xfrm>
              <a:off x="9566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07" name="Google Shape;307;p9"/>
          <p:cNvGrpSpPr/>
          <p:nvPr/>
        </p:nvGrpSpPr>
        <p:grpSpPr>
          <a:xfrm rot="10800000">
            <a:off x="466075" y="1502436"/>
            <a:ext cx="1050215" cy="4448298"/>
            <a:chOff x="10534467" y="928757"/>
            <a:chExt cx="1050215" cy="4448298"/>
          </a:xfrm>
        </p:grpSpPr>
        <p:sp>
          <p:nvSpPr>
            <p:cNvPr id="308" name="Google Shape;308;p9"/>
            <p:cNvSpPr/>
            <p:nvPr/>
          </p:nvSpPr>
          <p:spPr>
            <a:xfrm>
              <a:off x="10534467" y="4082959"/>
              <a:ext cx="546969" cy="596508"/>
            </a:xfrm>
            <a:custGeom>
              <a:rect b="b" l="l" r="r" t="t"/>
              <a:pathLst>
                <a:path extrusionOk="0" h="278742" w="255593">
                  <a:moveTo>
                    <a:pt x="107670" y="102138"/>
                  </a:moveTo>
                  <a:lnTo>
                    <a:pt x="119244" y="0"/>
                  </a:lnTo>
                  <a:lnTo>
                    <a:pt x="150943" y="102641"/>
                  </a:lnTo>
                  <a:lnTo>
                    <a:pt x="241506" y="64402"/>
                  </a:lnTo>
                  <a:lnTo>
                    <a:pt x="186166" y="139372"/>
                  </a:lnTo>
                  <a:lnTo>
                    <a:pt x="255594" y="161510"/>
                  </a:lnTo>
                  <a:lnTo>
                    <a:pt x="177108" y="169057"/>
                  </a:lnTo>
                  <a:lnTo>
                    <a:pt x="210312" y="221384"/>
                  </a:lnTo>
                  <a:lnTo>
                    <a:pt x="154467" y="188177"/>
                  </a:lnTo>
                  <a:lnTo>
                    <a:pt x="146418" y="278742"/>
                  </a:lnTo>
                  <a:lnTo>
                    <a:pt x="124778" y="190692"/>
                  </a:lnTo>
                  <a:lnTo>
                    <a:pt x="63398" y="256604"/>
                  </a:lnTo>
                  <a:lnTo>
                    <a:pt x="87544" y="182139"/>
                  </a:lnTo>
                  <a:lnTo>
                    <a:pt x="0" y="195221"/>
                  </a:lnTo>
                  <a:lnTo>
                    <a:pt x="88049" y="142893"/>
                  </a:lnTo>
                  <a:lnTo>
                    <a:pt x="8553" y="96101"/>
                  </a:lnTo>
                  <a:lnTo>
                    <a:pt x="107670" y="10213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9"/>
            <p:cNvSpPr/>
            <p:nvPr/>
          </p:nvSpPr>
          <p:spPr>
            <a:xfrm>
              <a:off x="11086245" y="4919486"/>
              <a:ext cx="404041" cy="457568"/>
            </a:xfrm>
            <a:custGeom>
              <a:rect b="b" l="l" r="r" t="t"/>
              <a:pathLst>
                <a:path extrusionOk="0" h="213817" w="188804">
                  <a:moveTo>
                    <a:pt x="71276" y="85906"/>
                  </a:moveTo>
                  <a:lnTo>
                    <a:pt x="87325" y="0"/>
                  </a:lnTo>
                  <a:lnTo>
                    <a:pt x="116110" y="84020"/>
                  </a:lnTo>
                  <a:lnTo>
                    <a:pt x="165202" y="43425"/>
                  </a:lnTo>
                  <a:lnTo>
                    <a:pt x="134055" y="108556"/>
                  </a:lnTo>
                  <a:lnTo>
                    <a:pt x="188805" y="128388"/>
                  </a:lnTo>
                  <a:lnTo>
                    <a:pt x="125559" y="136884"/>
                  </a:lnTo>
                  <a:lnTo>
                    <a:pt x="148685" y="195415"/>
                  </a:lnTo>
                  <a:lnTo>
                    <a:pt x="101955" y="146799"/>
                  </a:lnTo>
                  <a:lnTo>
                    <a:pt x="85906" y="213817"/>
                  </a:lnTo>
                  <a:lnTo>
                    <a:pt x="74581" y="145380"/>
                  </a:lnTo>
                  <a:lnTo>
                    <a:pt x="17459" y="184556"/>
                  </a:lnTo>
                  <a:lnTo>
                    <a:pt x="57112" y="122253"/>
                  </a:lnTo>
                  <a:lnTo>
                    <a:pt x="0" y="89678"/>
                  </a:lnTo>
                  <a:lnTo>
                    <a:pt x="71276" y="8590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9"/>
            <p:cNvSpPr/>
            <p:nvPr/>
          </p:nvSpPr>
          <p:spPr>
            <a:xfrm>
              <a:off x="11081455" y="3398453"/>
              <a:ext cx="503227" cy="612055"/>
            </a:xfrm>
            <a:custGeom>
              <a:rect b="b" l="l" r="r" t="t"/>
              <a:pathLst>
                <a:path extrusionOk="0" h="286007" w="235153">
                  <a:moveTo>
                    <a:pt x="97888" y="109376"/>
                  </a:moveTo>
                  <a:lnTo>
                    <a:pt x="113195" y="0"/>
                  </a:lnTo>
                  <a:lnTo>
                    <a:pt x="141094" y="111557"/>
                  </a:lnTo>
                  <a:lnTo>
                    <a:pt x="220389" y="67266"/>
                  </a:lnTo>
                  <a:lnTo>
                    <a:pt x="183194" y="133436"/>
                  </a:lnTo>
                  <a:lnTo>
                    <a:pt x="235153" y="143275"/>
                  </a:lnTo>
                  <a:lnTo>
                    <a:pt x="168983" y="165154"/>
                  </a:lnTo>
                  <a:lnTo>
                    <a:pt x="203978" y="202340"/>
                  </a:lnTo>
                  <a:lnTo>
                    <a:pt x="156400" y="188119"/>
                  </a:lnTo>
                  <a:lnTo>
                    <a:pt x="158039" y="286007"/>
                  </a:lnTo>
                  <a:lnTo>
                    <a:pt x="117024" y="195777"/>
                  </a:lnTo>
                  <a:lnTo>
                    <a:pt x="56321" y="243897"/>
                  </a:lnTo>
                  <a:lnTo>
                    <a:pt x="71095" y="183747"/>
                  </a:lnTo>
                  <a:lnTo>
                    <a:pt x="0" y="186480"/>
                  </a:lnTo>
                  <a:lnTo>
                    <a:pt x="74914" y="148199"/>
                  </a:lnTo>
                  <a:lnTo>
                    <a:pt x="29527" y="92421"/>
                  </a:lnTo>
                  <a:lnTo>
                    <a:pt x="97888" y="10937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9"/>
            <p:cNvSpPr/>
            <p:nvPr/>
          </p:nvSpPr>
          <p:spPr>
            <a:xfrm>
              <a:off x="11117879" y="1255127"/>
              <a:ext cx="340771" cy="392617"/>
            </a:xfrm>
            <a:custGeom>
              <a:rect b="b" l="l" r="r" t="t"/>
              <a:pathLst>
                <a:path extrusionOk="0" h="183466" w="159239">
                  <a:moveTo>
                    <a:pt x="68370" y="85675"/>
                  </a:moveTo>
                  <a:lnTo>
                    <a:pt x="87411" y="0"/>
                  </a:lnTo>
                  <a:lnTo>
                    <a:pt x="105146" y="86108"/>
                  </a:lnTo>
                  <a:lnTo>
                    <a:pt x="159239" y="90868"/>
                  </a:lnTo>
                  <a:lnTo>
                    <a:pt x="102556" y="117696"/>
                  </a:lnTo>
                  <a:lnTo>
                    <a:pt x="95631" y="183467"/>
                  </a:lnTo>
                  <a:lnTo>
                    <a:pt x="72266" y="120724"/>
                  </a:lnTo>
                  <a:lnTo>
                    <a:pt x="0" y="114233"/>
                  </a:lnTo>
                  <a:lnTo>
                    <a:pt x="68370" y="856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9"/>
            <p:cNvSpPr/>
            <p:nvPr/>
          </p:nvSpPr>
          <p:spPr>
            <a:xfrm>
              <a:off x="10803051" y="2750322"/>
              <a:ext cx="314843" cy="349944"/>
            </a:xfrm>
            <a:custGeom>
              <a:rect b="b" l="l" r="r" t="t"/>
              <a:pathLst>
                <a:path extrusionOk="0" h="163525" w="147123">
                  <a:moveTo>
                    <a:pt x="54721" y="83287"/>
                  </a:moveTo>
                  <a:lnTo>
                    <a:pt x="60188" y="0"/>
                  </a:lnTo>
                  <a:lnTo>
                    <a:pt x="88763" y="74771"/>
                  </a:lnTo>
                  <a:lnTo>
                    <a:pt x="147123" y="64437"/>
                  </a:lnTo>
                  <a:lnTo>
                    <a:pt x="96060" y="99089"/>
                  </a:lnTo>
                  <a:lnTo>
                    <a:pt x="91802" y="163525"/>
                  </a:lnTo>
                  <a:lnTo>
                    <a:pt x="60188" y="116719"/>
                  </a:lnTo>
                  <a:lnTo>
                    <a:pt x="0" y="124015"/>
                  </a:lnTo>
                  <a:lnTo>
                    <a:pt x="54721" y="8328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9"/>
            <p:cNvSpPr/>
            <p:nvPr/>
          </p:nvSpPr>
          <p:spPr>
            <a:xfrm>
              <a:off x="10668823" y="5120818"/>
              <a:ext cx="54906" cy="54911"/>
            </a:xfrm>
            <a:custGeom>
              <a:rect b="b" l="l" r="r" t="t"/>
              <a:pathLst>
                <a:path extrusionOk="0" h="46047" w="46043">
                  <a:moveTo>
                    <a:pt x="0" y="23024"/>
                  </a:moveTo>
                  <a:cubicBezTo>
                    <a:pt x="0" y="10308"/>
                    <a:pt x="10306" y="0"/>
                    <a:pt x="23022" y="0"/>
                  </a:cubicBezTo>
                  <a:cubicBezTo>
                    <a:pt x="35738" y="0"/>
                    <a:pt x="46044" y="10308"/>
                    <a:pt x="46044" y="23024"/>
                  </a:cubicBezTo>
                  <a:cubicBezTo>
                    <a:pt x="46044" y="35740"/>
                    <a:pt x="35738" y="46048"/>
                    <a:pt x="23022" y="46048"/>
                  </a:cubicBezTo>
                  <a:cubicBezTo>
                    <a:pt x="10306" y="46048"/>
                    <a:pt x="0" y="35740"/>
                    <a:pt x="0" y="2302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9"/>
            <p:cNvSpPr/>
            <p:nvPr/>
          </p:nvSpPr>
          <p:spPr>
            <a:xfrm>
              <a:off x="10780492" y="1589829"/>
              <a:ext cx="54906" cy="54910"/>
            </a:xfrm>
            <a:custGeom>
              <a:rect b="b" l="l" r="r" t="t"/>
              <a:pathLst>
                <a:path extrusionOk="0" h="46046" w="46043">
                  <a:moveTo>
                    <a:pt x="0" y="23024"/>
                  </a:moveTo>
                  <a:cubicBezTo>
                    <a:pt x="0" y="10308"/>
                    <a:pt x="10306" y="0"/>
                    <a:pt x="23022" y="0"/>
                  </a:cubicBezTo>
                  <a:cubicBezTo>
                    <a:pt x="35738" y="0"/>
                    <a:pt x="46044" y="10308"/>
                    <a:pt x="46044" y="23024"/>
                  </a:cubicBezTo>
                  <a:cubicBezTo>
                    <a:pt x="46044" y="35739"/>
                    <a:pt x="35738" y="46047"/>
                    <a:pt x="23022" y="46047"/>
                  </a:cubicBezTo>
                  <a:cubicBezTo>
                    <a:pt x="10306" y="46047"/>
                    <a:pt x="0" y="35739"/>
                    <a:pt x="0" y="230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9"/>
            <p:cNvSpPr/>
            <p:nvPr/>
          </p:nvSpPr>
          <p:spPr>
            <a:xfrm>
              <a:off x="11305619" y="4545952"/>
              <a:ext cx="54906" cy="54906"/>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9"/>
            <p:cNvSpPr/>
            <p:nvPr/>
          </p:nvSpPr>
          <p:spPr>
            <a:xfrm>
              <a:off x="10613907" y="3001126"/>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9"/>
            <p:cNvSpPr/>
            <p:nvPr/>
          </p:nvSpPr>
          <p:spPr>
            <a:xfrm>
              <a:off x="11305606" y="2595115"/>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9"/>
            <p:cNvSpPr/>
            <p:nvPr/>
          </p:nvSpPr>
          <p:spPr>
            <a:xfrm>
              <a:off x="10539506" y="928757"/>
              <a:ext cx="54918" cy="54910"/>
            </a:xfrm>
            <a:custGeom>
              <a:rect b="b" l="l" r="r" t="t"/>
              <a:pathLst>
                <a:path extrusionOk="0" h="46046" w="46053">
                  <a:moveTo>
                    <a:pt x="0" y="23023"/>
                  </a:moveTo>
                  <a:cubicBezTo>
                    <a:pt x="0" y="10308"/>
                    <a:pt x="10316" y="0"/>
                    <a:pt x="23032" y="0"/>
                  </a:cubicBezTo>
                  <a:cubicBezTo>
                    <a:pt x="35747" y="0"/>
                    <a:pt x="46054" y="10308"/>
                    <a:pt x="46054" y="23023"/>
                  </a:cubicBezTo>
                  <a:cubicBezTo>
                    <a:pt x="46054" y="35739"/>
                    <a:pt x="35747" y="46047"/>
                    <a:pt x="23032" y="46047"/>
                  </a:cubicBezTo>
                  <a:cubicBezTo>
                    <a:pt x="10316" y="46047"/>
                    <a:pt x="0" y="35739"/>
                    <a:pt x="0" y="23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19" name="Google Shape;319;p9"/>
          <p:cNvGrpSpPr/>
          <p:nvPr/>
        </p:nvGrpSpPr>
        <p:grpSpPr>
          <a:xfrm flipH="1" rot="5400000">
            <a:off x="9234523" y="784248"/>
            <a:ext cx="2706045" cy="2042856"/>
            <a:chOff x="8836364" y="-1612461"/>
            <a:chExt cx="2706045" cy="2042856"/>
          </a:xfrm>
        </p:grpSpPr>
        <p:sp>
          <p:nvSpPr>
            <p:cNvPr id="320" name="Google Shape;320;p9"/>
            <p:cNvSpPr/>
            <p:nvPr/>
          </p:nvSpPr>
          <p:spPr>
            <a:xfrm rot="-222827">
              <a:off x="9984746" y="-1335542"/>
              <a:ext cx="56880" cy="56867"/>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9"/>
            <p:cNvSpPr/>
            <p:nvPr/>
          </p:nvSpPr>
          <p:spPr>
            <a:xfrm>
              <a:off x="11351309" y="-956525"/>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 name="Google Shape;322;p9"/>
            <p:cNvSpPr/>
            <p:nvPr/>
          </p:nvSpPr>
          <p:spPr>
            <a:xfrm>
              <a:off x="11210605" y="-434699"/>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9"/>
            <p:cNvSpPr/>
            <p:nvPr/>
          </p:nvSpPr>
          <p:spPr>
            <a:xfrm>
              <a:off x="9185511" y="-89963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9"/>
            <p:cNvSpPr/>
            <p:nvPr/>
          </p:nvSpPr>
          <p:spPr>
            <a:xfrm>
              <a:off x="10266350" y="-639046"/>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9"/>
            <p:cNvSpPr/>
            <p:nvPr/>
          </p:nvSpPr>
          <p:spPr>
            <a:xfrm>
              <a:off x="11026809" y="-1612461"/>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9"/>
            <p:cNvSpPr/>
            <p:nvPr/>
          </p:nvSpPr>
          <p:spPr>
            <a:xfrm>
              <a:off x="8836364" y="-1503198"/>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9"/>
            <p:cNvSpPr/>
            <p:nvPr/>
          </p:nvSpPr>
          <p:spPr>
            <a:xfrm>
              <a:off x="10561975" y="183177"/>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9"/>
            <p:cNvSpPr/>
            <p:nvPr/>
          </p:nvSpPr>
          <p:spPr>
            <a:xfrm>
              <a:off x="9231021" y="-590194"/>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329" name="Shape 329"/>
        <p:cNvGrpSpPr/>
        <p:nvPr/>
      </p:nvGrpSpPr>
      <p:grpSpPr>
        <a:xfrm>
          <a:off x="0" y="0"/>
          <a:ext cx="0" cy="0"/>
          <a:chOff x="0" y="0"/>
          <a:chExt cx="0" cy="0"/>
        </a:xfrm>
      </p:grpSpPr>
      <p:sp>
        <p:nvSpPr>
          <p:cNvPr id="330" name="Google Shape;330;p10"/>
          <p:cNvSpPr txBox="1"/>
          <p:nvPr>
            <p:ph type="title"/>
          </p:nvPr>
        </p:nvSpPr>
        <p:spPr>
          <a:xfrm>
            <a:off x="925500" y="1946013"/>
            <a:ext cx="5170500" cy="7992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331" name="Google Shape;331;p10"/>
          <p:cNvSpPr txBox="1"/>
          <p:nvPr>
            <p:ph idx="1" type="subTitle"/>
          </p:nvPr>
        </p:nvSpPr>
        <p:spPr>
          <a:xfrm>
            <a:off x="439850" y="4343238"/>
            <a:ext cx="38751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
        <p:nvSpPr>
          <p:cNvPr id="332" name="Google Shape;332;p10"/>
          <p:cNvSpPr/>
          <p:nvPr>
            <p:ph idx="2" type="pic"/>
          </p:nvPr>
        </p:nvSpPr>
        <p:spPr>
          <a:xfrm>
            <a:off x="4572000" y="1040950"/>
            <a:ext cx="6981900" cy="4476900"/>
          </a:xfrm>
          <a:prstGeom prst="rect">
            <a:avLst/>
          </a:prstGeom>
          <a:noFill/>
          <a:ln>
            <a:noFill/>
          </a:ln>
        </p:spPr>
      </p:sp>
      <p:grpSp>
        <p:nvGrpSpPr>
          <p:cNvPr id="333" name="Google Shape;333;p10"/>
          <p:cNvGrpSpPr/>
          <p:nvPr/>
        </p:nvGrpSpPr>
        <p:grpSpPr>
          <a:xfrm>
            <a:off x="9566121" y="586906"/>
            <a:ext cx="1976297" cy="2107524"/>
            <a:chOff x="9566121" y="586906"/>
            <a:chExt cx="1976297" cy="2107524"/>
          </a:xfrm>
        </p:grpSpPr>
        <p:sp>
          <p:nvSpPr>
            <p:cNvPr id="334" name="Google Shape;334;p10"/>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10"/>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10"/>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10"/>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10"/>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10"/>
            <p:cNvSpPr/>
            <p:nvPr/>
          </p:nvSpPr>
          <p:spPr>
            <a:xfrm>
              <a:off x="10521559" y="1944589"/>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10"/>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10"/>
            <p:cNvSpPr/>
            <p:nvPr/>
          </p:nvSpPr>
          <p:spPr>
            <a:xfrm>
              <a:off x="10382725" y="10559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10"/>
            <p:cNvSpPr/>
            <p:nvPr/>
          </p:nvSpPr>
          <p:spPr>
            <a:xfrm>
              <a:off x="9566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3" name="Google Shape;343;p10"/>
          <p:cNvGrpSpPr/>
          <p:nvPr/>
        </p:nvGrpSpPr>
        <p:grpSpPr>
          <a:xfrm flipH="1" rot="5400000">
            <a:off x="9234523" y="784248"/>
            <a:ext cx="2706045" cy="2042856"/>
            <a:chOff x="8836364" y="-1612461"/>
            <a:chExt cx="2706045" cy="2042856"/>
          </a:xfrm>
        </p:grpSpPr>
        <p:sp>
          <p:nvSpPr>
            <p:cNvPr id="344" name="Google Shape;344;p10"/>
            <p:cNvSpPr/>
            <p:nvPr/>
          </p:nvSpPr>
          <p:spPr>
            <a:xfrm rot="-222827">
              <a:off x="9984746" y="-1335542"/>
              <a:ext cx="56880" cy="56867"/>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10"/>
            <p:cNvSpPr/>
            <p:nvPr/>
          </p:nvSpPr>
          <p:spPr>
            <a:xfrm>
              <a:off x="11351309" y="-956525"/>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10"/>
            <p:cNvSpPr/>
            <p:nvPr/>
          </p:nvSpPr>
          <p:spPr>
            <a:xfrm>
              <a:off x="11210605" y="-434699"/>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10"/>
            <p:cNvSpPr/>
            <p:nvPr/>
          </p:nvSpPr>
          <p:spPr>
            <a:xfrm>
              <a:off x="9185511" y="-89963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10"/>
            <p:cNvSpPr/>
            <p:nvPr/>
          </p:nvSpPr>
          <p:spPr>
            <a:xfrm>
              <a:off x="10266350" y="-639046"/>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10"/>
            <p:cNvSpPr/>
            <p:nvPr/>
          </p:nvSpPr>
          <p:spPr>
            <a:xfrm>
              <a:off x="11026809" y="-1612461"/>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 name="Google Shape;350;p10"/>
            <p:cNvSpPr/>
            <p:nvPr/>
          </p:nvSpPr>
          <p:spPr>
            <a:xfrm>
              <a:off x="8836364" y="-1503198"/>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10"/>
            <p:cNvSpPr/>
            <p:nvPr/>
          </p:nvSpPr>
          <p:spPr>
            <a:xfrm>
              <a:off x="10561975" y="183177"/>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 name="Google Shape;352;p10"/>
            <p:cNvSpPr/>
            <p:nvPr/>
          </p:nvSpPr>
          <p:spPr>
            <a:xfrm>
              <a:off x="9231021" y="-590194"/>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53" name="Google Shape;353;p10"/>
          <p:cNvGrpSpPr/>
          <p:nvPr/>
        </p:nvGrpSpPr>
        <p:grpSpPr>
          <a:xfrm flipH="1">
            <a:off x="563648" y="685506"/>
            <a:ext cx="1976297" cy="2107524"/>
            <a:chOff x="9566121" y="586906"/>
            <a:chExt cx="1976297" cy="2107524"/>
          </a:xfrm>
        </p:grpSpPr>
        <p:sp>
          <p:nvSpPr>
            <p:cNvPr id="354" name="Google Shape;354;p10"/>
            <p:cNvSpPr/>
            <p:nvPr/>
          </p:nvSpPr>
          <p:spPr>
            <a:xfrm>
              <a:off x="10060919" y="1331488"/>
              <a:ext cx="56875" cy="56863"/>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 name="Google Shape;355;p10"/>
            <p:cNvSpPr/>
            <p:nvPr/>
          </p:nvSpPr>
          <p:spPr>
            <a:xfrm>
              <a:off x="10201084" y="2130500"/>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 name="Google Shape;356;p10"/>
            <p:cNvSpPr/>
            <p:nvPr/>
          </p:nvSpPr>
          <p:spPr>
            <a:xfrm>
              <a:off x="11485555" y="163595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10"/>
            <p:cNvSpPr/>
            <p:nvPr/>
          </p:nvSpPr>
          <p:spPr>
            <a:xfrm>
              <a:off x="10815524" y="1231994"/>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10"/>
            <p:cNvSpPr/>
            <p:nvPr/>
          </p:nvSpPr>
          <p:spPr>
            <a:xfrm>
              <a:off x="11485550" y="2637554"/>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10"/>
            <p:cNvSpPr/>
            <p:nvPr/>
          </p:nvSpPr>
          <p:spPr>
            <a:xfrm>
              <a:off x="10984339" y="1254652"/>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10"/>
            <p:cNvSpPr/>
            <p:nvPr/>
          </p:nvSpPr>
          <p:spPr>
            <a:xfrm>
              <a:off x="10382725" y="1055902"/>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10"/>
            <p:cNvSpPr/>
            <p:nvPr/>
          </p:nvSpPr>
          <p:spPr>
            <a:xfrm>
              <a:off x="9566121" y="586906"/>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62" name="Google Shape;362;p10"/>
          <p:cNvGrpSpPr/>
          <p:nvPr/>
        </p:nvGrpSpPr>
        <p:grpSpPr>
          <a:xfrm rot="-5400000">
            <a:off x="-82746" y="1073859"/>
            <a:ext cx="3145300" cy="2100089"/>
            <a:chOff x="8397109" y="-1669694"/>
            <a:chExt cx="3145300" cy="2100089"/>
          </a:xfrm>
        </p:grpSpPr>
        <p:sp>
          <p:nvSpPr>
            <p:cNvPr id="363" name="Google Shape;363;p10"/>
            <p:cNvSpPr/>
            <p:nvPr/>
          </p:nvSpPr>
          <p:spPr>
            <a:xfrm rot="-222827">
              <a:off x="9984746" y="-1335542"/>
              <a:ext cx="56880" cy="56867"/>
            </a:xfrm>
            <a:custGeom>
              <a:rect b="b" l="l" r="r" t="t"/>
              <a:pathLst>
                <a:path extrusionOk="0" h="46043" w="46053">
                  <a:moveTo>
                    <a:pt x="0" y="23022"/>
                  </a:moveTo>
                  <a:cubicBezTo>
                    <a:pt x="0" y="10306"/>
                    <a:pt x="10306" y="0"/>
                    <a:pt x="23022" y="0"/>
                  </a:cubicBezTo>
                  <a:cubicBezTo>
                    <a:pt x="35738" y="0"/>
                    <a:pt x="46053" y="10306"/>
                    <a:pt x="46053" y="23022"/>
                  </a:cubicBezTo>
                  <a:cubicBezTo>
                    <a:pt x="46053"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10"/>
            <p:cNvSpPr/>
            <p:nvPr/>
          </p:nvSpPr>
          <p:spPr>
            <a:xfrm>
              <a:off x="11351309" y="-956525"/>
              <a:ext cx="56863" cy="56875"/>
            </a:xfrm>
            <a:custGeom>
              <a:rect b="b" l="l" r="r" t="t"/>
              <a:pathLst>
                <a:path extrusionOk="0" h="46053" w="46043">
                  <a:moveTo>
                    <a:pt x="0" y="23022"/>
                  </a:moveTo>
                  <a:cubicBezTo>
                    <a:pt x="0" y="10315"/>
                    <a:pt x="10306" y="0"/>
                    <a:pt x="23022" y="0"/>
                  </a:cubicBezTo>
                  <a:cubicBezTo>
                    <a:pt x="35737" y="0"/>
                    <a:pt x="46044" y="10315"/>
                    <a:pt x="46044" y="23022"/>
                  </a:cubicBezTo>
                  <a:cubicBezTo>
                    <a:pt x="46044" y="35738"/>
                    <a:pt x="35737" y="46053"/>
                    <a:pt x="23022" y="46053"/>
                  </a:cubicBezTo>
                  <a:cubicBezTo>
                    <a:pt x="10306" y="46053"/>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10"/>
            <p:cNvSpPr/>
            <p:nvPr/>
          </p:nvSpPr>
          <p:spPr>
            <a:xfrm>
              <a:off x="11210605" y="-434699"/>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10"/>
            <p:cNvSpPr/>
            <p:nvPr/>
          </p:nvSpPr>
          <p:spPr>
            <a:xfrm>
              <a:off x="9185511" y="-899631"/>
              <a:ext cx="56863" cy="56863"/>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10"/>
            <p:cNvSpPr/>
            <p:nvPr/>
          </p:nvSpPr>
          <p:spPr>
            <a:xfrm>
              <a:off x="10266350" y="-639046"/>
              <a:ext cx="56863" cy="56875"/>
            </a:xfrm>
            <a:custGeom>
              <a:rect b="b" l="l" r="r" t="t"/>
              <a:pathLst>
                <a:path extrusionOk="0" h="46053" w="46043">
                  <a:moveTo>
                    <a:pt x="0" y="23031"/>
                  </a:moveTo>
                  <a:cubicBezTo>
                    <a:pt x="0" y="10315"/>
                    <a:pt x="10306" y="0"/>
                    <a:pt x="23022" y="0"/>
                  </a:cubicBezTo>
                  <a:cubicBezTo>
                    <a:pt x="35738" y="0"/>
                    <a:pt x="46044" y="10315"/>
                    <a:pt x="46044" y="23031"/>
                  </a:cubicBezTo>
                  <a:cubicBezTo>
                    <a:pt x="46044" y="35747"/>
                    <a:pt x="35738" y="46053"/>
                    <a:pt x="23022" y="46053"/>
                  </a:cubicBezTo>
                  <a:cubicBezTo>
                    <a:pt x="10306" y="46053"/>
                    <a:pt x="0" y="35747"/>
                    <a:pt x="0" y="2303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10"/>
            <p:cNvSpPr/>
            <p:nvPr/>
          </p:nvSpPr>
          <p:spPr>
            <a:xfrm>
              <a:off x="11026809" y="-1612461"/>
              <a:ext cx="515600" cy="529846"/>
            </a:xfrm>
            <a:custGeom>
              <a:rect b="b" l="l" r="r" t="t"/>
              <a:pathLst>
                <a:path extrusionOk="0" h="429025" w="417490">
                  <a:moveTo>
                    <a:pt x="164335" y="169659"/>
                  </a:moveTo>
                  <a:lnTo>
                    <a:pt x="156334" y="0"/>
                  </a:lnTo>
                  <a:lnTo>
                    <a:pt x="234505" y="172317"/>
                  </a:lnTo>
                  <a:lnTo>
                    <a:pt x="356197" y="46187"/>
                  </a:lnTo>
                  <a:lnTo>
                    <a:pt x="279807" y="191862"/>
                  </a:lnTo>
                  <a:lnTo>
                    <a:pt x="417490" y="200749"/>
                  </a:lnTo>
                  <a:lnTo>
                    <a:pt x="286026" y="243383"/>
                  </a:lnTo>
                  <a:lnTo>
                    <a:pt x="357083" y="349977"/>
                  </a:lnTo>
                  <a:lnTo>
                    <a:pt x="241611" y="274473"/>
                  </a:lnTo>
                  <a:lnTo>
                    <a:pt x="178546" y="429025"/>
                  </a:lnTo>
                  <a:lnTo>
                    <a:pt x="176765" y="270920"/>
                  </a:lnTo>
                  <a:lnTo>
                    <a:pt x="0" y="277139"/>
                  </a:lnTo>
                  <a:lnTo>
                    <a:pt x="137684" y="224724"/>
                  </a:lnTo>
                  <a:lnTo>
                    <a:pt x="58627" y="112805"/>
                  </a:lnTo>
                  <a:lnTo>
                    <a:pt x="164335" y="16965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10"/>
            <p:cNvSpPr/>
            <p:nvPr/>
          </p:nvSpPr>
          <p:spPr>
            <a:xfrm>
              <a:off x="8836364" y="-1503198"/>
              <a:ext cx="324680" cy="392190"/>
            </a:xfrm>
            <a:custGeom>
              <a:rect b="b" l="l" r="r" t="t"/>
              <a:pathLst>
                <a:path extrusionOk="0" h="317563" w="262899">
                  <a:moveTo>
                    <a:pt x="116091" y="159458"/>
                  </a:moveTo>
                  <a:lnTo>
                    <a:pt x="135522" y="0"/>
                  </a:lnTo>
                  <a:lnTo>
                    <a:pt x="167135" y="157201"/>
                  </a:lnTo>
                  <a:lnTo>
                    <a:pt x="262900" y="135969"/>
                  </a:lnTo>
                  <a:lnTo>
                    <a:pt x="197854" y="194243"/>
                  </a:lnTo>
                  <a:lnTo>
                    <a:pt x="259290" y="234448"/>
                  </a:lnTo>
                  <a:lnTo>
                    <a:pt x="182947" y="229934"/>
                  </a:lnTo>
                  <a:lnTo>
                    <a:pt x="186567" y="317563"/>
                  </a:lnTo>
                  <a:lnTo>
                    <a:pt x="139580" y="250708"/>
                  </a:lnTo>
                  <a:lnTo>
                    <a:pt x="46082" y="314849"/>
                  </a:lnTo>
                  <a:lnTo>
                    <a:pt x="101185" y="237611"/>
                  </a:lnTo>
                  <a:lnTo>
                    <a:pt x="8582" y="263805"/>
                  </a:lnTo>
                  <a:lnTo>
                    <a:pt x="80410" y="209150"/>
                  </a:lnTo>
                  <a:lnTo>
                    <a:pt x="0" y="165335"/>
                  </a:lnTo>
                  <a:lnTo>
                    <a:pt x="116091" y="15945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10"/>
            <p:cNvSpPr/>
            <p:nvPr/>
          </p:nvSpPr>
          <p:spPr>
            <a:xfrm>
              <a:off x="10561975" y="183177"/>
              <a:ext cx="241760" cy="247219"/>
            </a:xfrm>
            <a:custGeom>
              <a:rect b="b" l="l" r="r" t="t"/>
              <a:pathLst>
                <a:path extrusionOk="0" h="200177" w="195757">
                  <a:moveTo>
                    <a:pt x="78524" y="86268"/>
                  </a:moveTo>
                  <a:lnTo>
                    <a:pt x="89030" y="0"/>
                  </a:lnTo>
                  <a:lnTo>
                    <a:pt x="117786" y="91792"/>
                  </a:lnTo>
                  <a:lnTo>
                    <a:pt x="195758" y="98431"/>
                  </a:lnTo>
                  <a:lnTo>
                    <a:pt x="118339" y="133826"/>
                  </a:lnTo>
                  <a:lnTo>
                    <a:pt x="106175" y="200177"/>
                  </a:lnTo>
                  <a:lnTo>
                    <a:pt x="85706" y="126082"/>
                  </a:lnTo>
                  <a:lnTo>
                    <a:pt x="0" y="116129"/>
                  </a:lnTo>
                  <a:lnTo>
                    <a:pt x="78524" y="862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 name="Google Shape;371;p10"/>
            <p:cNvSpPr/>
            <p:nvPr/>
          </p:nvSpPr>
          <p:spPr>
            <a:xfrm>
              <a:off x="8397109" y="-1669694"/>
              <a:ext cx="256853" cy="267946"/>
            </a:xfrm>
            <a:custGeom>
              <a:rect b="b" l="l" r="r" t="t"/>
              <a:pathLst>
                <a:path extrusionOk="0" h="216960" w="207978">
                  <a:moveTo>
                    <a:pt x="83448" y="92431"/>
                  </a:moveTo>
                  <a:lnTo>
                    <a:pt x="100136" y="0"/>
                  </a:lnTo>
                  <a:lnTo>
                    <a:pt x="122597" y="94993"/>
                  </a:lnTo>
                  <a:lnTo>
                    <a:pt x="207979" y="95641"/>
                  </a:lnTo>
                  <a:lnTo>
                    <a:pt x="129016" y="134150"/>
                  </a:lnTo>
                  <a:lnTo>
                    <a:pt x="118748" y="216961"/>
                  </a:lnTo>
                  <a:lnTo>
                    <a:pt x="93069" y="142494"/>
                  </a:lnTo>
                  <a:lnTo>
                    <a:pt x="0" y="127092"/>
                  </a:lnTo>
                  <a:lnTo>
                    <a:pt x="83448" y="9243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79300" y="297150"/>
            <a:ext cx="11633400" cy="6263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2"/>
              </a:buClr>
              <a:buSzPts val="5000"/>
              <a:buFont typeface="Londrina Solid"/>
              <a:buNone/>
              <a:defRPr sz="5000">
                <a:solidFill>
                  <a:schemeClr val="dk2"/>
                </a:solidFill>
                <a:latin typeface="Londrina Solid"/>
                <a:ea typeface="Londrina Solid"/>
                <a:cs typeface="Londrina Solid"/>
                <a:sym typeface="Londrina Solid"/>
              </a:defRPr>
            </a:lvl1pPr>
            <a:lvl2pPr lvl="1">
              <a:spcBef>
                <a:spcPts val="0"/>
              </a:spcBef>
              <a:spcAft>
                <a:spcPts val="0"/>
              </a:spcAft>
              <a:buClr>
                <a:schemeClr val="dk2"/>
              </a:buClr>
              <a:buSzPts val="5000"/>
              <a:buFont typeface="Barlow Condensed"/>
              <a:buNone/>
              <a:defRPr sz="5000">
                <a:solidFill>
                  <a:schemeClr val="dk2"/>
                </a:solidFill>
                <a:latin typeface="Barlow Condensed"/>
                <a:ea typeface="Barlow Condensed"/>
                <a:cs typeface="Barlow Condensed"/>
                <a:sym typeface="Barlow Condensed"/>
              </a:defRPr>
            </a:lvl2pPr>
            <a:lvl3pPr lvl="2">
              <a:spcBef>
                <a:spcPts val="0"/>
              </a:spcBef>
              <a:spcAft>
                <a:spcPts val="0"/>
              </a:spcAft>
              <a:buClr>
                <a:schemeClr val="dk2"/>
              </a:buClr>
              <a:buSzPts val="5000"/>
              <a:buFont typeface="Barlow Condensed"/>
              <a:buNone/>
              <a:defRPr sz="5000">
                <a:solidFill>
                  <a:schemeClr val="dk2"/>
                </a:solidFill>
                <a:latin typeface="Barlow Condensed"/>
                <a:ea typeface="Barlow Condensed"/>
                <a:cs typeface="Barlow Condensed"/>
                <a:sym typeface="Barlow Condensed"/>
              </a:defRPr>
            </a:lvl3pPr>
            <a:lvl4pPr lvl="3">
              <a:spcBef>
                <a:spcPts val="0"/>
              </a:spcBef>
              <a:spcAft>
                <a:spcPts val="0"/>
              </a:spcAft>
              <a:buClr>
                <a:schemeClr val="dk2"/>
              </a:buClr>
              <a:buSzPts val="5000"/>
              <a:buFont typeface="Barlow Condensed"/>
              <a:buNone/>
              <a:defRPr sz="5000">
                <a:solidFill>
                  <a:schemeClr val="dk2"/>
                </a:solidFill>
                <a:latin typeface="Barlow Condensed"/>
                <a:ea typeface="Barlow Condensed"/>
                <a:cs typeface="Barlow Condensed"/>
                <a:sym typeface="Barlow Condensed"/>
              </a:defRPr>
            </a:lvl4pPr>
            <a:lvl5pPr lvl="4">
              <a:spcBef>
                <a:spcPts val="0"/>
              </a:spcBef>
              <a:spcAft>
                <a:spcPts val="0"/>
              </a:spcAft>
              <a:buClr>
                <a:schemeClr val="dk2"/>
              </a:buClr>
              <a:buSzPts val="5000"/>
              <a:buFont typeface="Barlow Condensed"/>
              <a:buNone/>
              <a:defRPr sz="5000">
                <a:solidFill>
                  <a:schemeClr val="dk2"/>
                </a:solidFill>
                <a:latin typeface="Barlow Condensed"/>
                <a:ea typeface="Barlow Condensed"/>
                <a:cs typeface="Barlow Condensed"/>
                <a:sym typeface="Barlow Condensed"/>
              </a:defRPr>
            </a:lvl5pPr>
            <a:lvl6pPr lvl="5">
              <a:spcBef>
                <a:spcPts val="0"/>
              </a:spcBef>
              <a:spcAft>
                <a:spcPts val="0"/>
              </a:spcAft>
              <a:buClr>
                <a:schemeClr val="dk2"/>
              </a:buClr>
              <a:buSzPts val="5000"/>
              <a:buFont typeface="Barlow Condensed"/>
              <a:buNone/>
              <a:defRPr sz="5000">
                <a:solidFill>
                  <a:schemeClr val="dk2"/>
                </a:solidFill>
                <a:latin typeface="Barlow Condensed"/>
                <a:ea typeface="Barlow Condensed"/>
                <a:cs typeface="Barlow Condensed"/>
                <a:sym typeface="Barlow Condensed"/>
              </a:defRPr>
            </a:lvl6pPr>
            <a:lvl7pPr lvl="6">
              <a:spcBef>
                <a:spcPts val="0"/>
              </a:spcBef>
              <a:spcAft>
                <a:spcPts val="0"/>
              </a:spcAft>
              <a:buClr>
                <a:schemeClr val="dk2"/>
              </a:buClr>
              <a:buSzPts val="5000"/>
              <a:buFont typeface="Barlow Condensed"/>
              <a:buNone/>
              <a:defRPr sz="5000">
                <a:solidFill>
                  <a:schemeClr val="dk2"/>
                </a:solidFill>
                <a:latin typeface="Barlow Condensed"/>
                <a:ea typeface="Barlow Condensed"/>
                <a:cs typeface="Barlow Condensed"/>
                <a:sym typeface="Barlow Condensed"/>
              </a:defRPr>
            </a:lvl7pPr>
            <a:lvl8pPr lvl="7">
              <a:spcBef>
                <a:spcPts val="0"/>
              </a:spcBef>
              <a:spcAft>
                <a:spcPts val="0"/>
              </a:spcAft>
              <a:buClr>
                <a:schemeClr val="dk2"/>
              </a:buClr>
              <a:buSzPts val="5000"/>
              <a:buFont typeface="Barlow Condensed"/>
              <a:buNone/>
              <a:defRPr sz="5000">
                <a:solidFill>
                  <a:schemeClr val="dk2"/>
                </a:solidFill>
                <a:latin typeface="Barlow Condensed"/>
                <a:ea typeface="Barlow Condensed"/>
                <a:cs typeface="Barlow Condensed"/>
                <a:sym typeface="Barlow Condensed"/>
              </a:defRPr>
            </a:lvl8pPr>
            <a:lvl9pPr lvl="8">
              <a:spcBef>
                <a:spcPts val="0"/>
              </a:spcBef>
              <a:spcAft>
                <a:spcPts val="0"/>
              </a:spcAft>
              <a:buClr>
                <a:schemeClr val="dk2"/>
              </a:buClr>
              <a:buSzPts val="5000"/>
              <a:buFont typeface="Barlow Condensed"/>
              <a:buNone/>
              <a:defRPr sz="5000">
                <a:solidFill>
                  <a:schemeClr val="dk2"/>
                </a:solidFill>
                <a:latin typeface="Barlow Condensed"/>
                <a:ea typeface="Barlow Condensed"/>
                <a:cs typeface="Barlow Condensed"/>
                <a:sym typeface="Barlow Condensed"/>
              </a:defRPr>
            </a:lvl9pPr>
          </a:lstStyle>
          <a:p/>
        </p:txBody>
      </p:sp>
      <p:sp>
        <p:nvSpPr>
          <p:cNvPr id="8" name="Google Shape;8;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1"/>
              </a:buClr>
              <a:buSzPts val="1900"/>
              <a:buFont typeface="Happy Monkey"/>
              <a:buChar char="●"/>
              <a:defRPr sz="1900">
                <a:solidFill>
                  <a:schemeClr val="dk1"/>
                </a:solidFill>
                <a:latin typeface="Happy Monkey"/>
                <a:ea typeface="Happy Monkey"/>
                <a:cs typeface="Happy Monkey"/>
                <a:sym typeface="Happy Monkey"/>
              </a:defRPr>
            </a:lvl1pPr>
            <a:lvl2pPr indent="-349250" lvl="1" marL="914400">
              <a:lnSpc>
                <a:spcPct val="115000"/>
              </a:lnSpc>
              <a:spcBef>
                <a:spcPts val="2100"/>
              </a:spcBef>
              <a:spcAft>
                <a:spcPts val="0"/>
              </a:spcAft>
              <a:buClr>
                <a:schemeClr val="dk1"/>
              </a:buClr>
              <a:buSzPts val="1900"/>
              <a:buFont typeface="Happy Monkey"/>
              <a:buChar char="○"/>
              <a:defRPr sz="1900">
                <a:solidFill>
                  <a:schemeClr val="dk1"/>
                </a:solidFill>
                <a:latin typeface="Happy Monkey"/>
                <a:ea typeface="Happy Monkey"/>
                <a:cs typeface="Happy Monkey"/>
                <a:sym typeface="Happy Monkey"/>
              </a:defRPr>
            </a:lvl2pPr>
            <a:lvl3pPr indent="-349250" lvl="2" marL="1371600">
              <a:lnSpc>
                <a:spcPct val="115000"/>
              </a:lnSpc>
              <a:spcBef>
                <a:spcPts val="2100"/>
              </a:spcBef>
              <a:spcAft>
                <a:spcPts val="0"/>
              </a:spcAft>
              <a:buClr>
                <a:schemeClr val="dk1"/>
              </a:buClr>
              <a:buSzPts val="1900"/>
              <a:buFont typeface="Happy Monkey"/>
              <a:buChar char="■"/>
              <a:defRPr sz="1900">
                <a:solidFill>
                  <a:schemeClr val="dk1"/>
                </a:solidFill>
                <a:latin typeface="Happy Monkey"/>
                <a:ea typeface="Happy Monkey"/>
                <a:cs typeface="Happy Monkey"/>
                <a:sym typeface="Happy Monkey"/>
              </a:defRPr>
            </a:lvl3pPr>
            <a:lvl4pPr indent="-349250" lvl="3" marL="1828800">
              <a:lnSpc>
                <a:spcPct val="115000"/>
              </a:lnSpc>
              <a:spcBef>
                <a:spcPts val="2100"/>
              </a:spcBef>
              <a:spcAft>
                <a:spcPts val="0"/>
              </a:spcAft>
              <a:buClr>
                <a:schemeClr val="dk1"/>
              </a:buClr>
              <a:buSzPts val="1900"/>
              <a:buFont typeface="Happy Monkey"/>
              <a:buChar char="●"/>
              <a:defRPr sz="1900">
                <a:solidFill>
                  <a:schemeClr val="dk1"/>
                </a:solidFill>
                <a:latin typeface="Happy Monkey"/>
                <a:ea typeface="Happy Monkey"/>
                <a:cs typeface="Happy Monkey"/>
                <a:sym typeface="Happy Monkey"/>
              </a:defRPr>
            </a:lvl4pPr>
            <a:lvl5pPr indent="-349250" lvl="4" marL="2286000">
              <a:lnSpc>
                <a:spcPct val="115000"/>
              </a:lnSpc>
              <a:spcBef>
                <a:spcPts val="2100"/>
              </a:spcBef>
              <a:spcAft>
                <a:spcPts val="0"/>
              </a:spcAft>
              <a:buClr>
                <a:schemeClr val="dk1"/>
              </a:buClr>
              <a:buSzPts val="1900"/>
              <a:buFont typeface="Happy Monkey"/>
              <a:buChar char="○"/>
              <a:defRPr sz="1900">
                <a:solidFill>
                  <a:schemeClr val="dk1"/>
                </a:solidFill>
                <a:latin typeface="Happy Monkey"/>
                <a:ea typeface="Happy Monkey"/>
                <a:cs typeface="Happy Monkey"/>
                <a:sym typeface="Happy Monkey"/>
              </a:defRPr>
            </a:lvl5pPr>
            <a:lvl6pPr indent="-349250" lvl="5" marL="2743200">
              <a:lnSpc>
                <a:spcPct val="115000"/>
              </a:lnSpc>
              <a:spcBef>
                <a:spcPts val="2100"/>
              </a:spcBef>
              <a:spcAft>
                <a:spcPts val="0"/>
              </a:spcAft>
              <a:buClr>
                <a:schemeClr val="dk1"/>
              </a:buClr>
              <a:buSzPts val="1900"/>
              <a:buFont typeface="Happy Monkey"/>
              <a:buChar char="■"/>
              <a:defRPr sz="1900">
                <a:solidFill>
                  <a:schemeClr val="dk1"/>
                </a:solidFill>
                <a:latin typeface="Happy Monkey"/>
                <a:ea typeface="Happy Monkey"/>
                <a:cs typeface="Happy Monkey"/>
                <a:sym typeface="Happy Monkey"/>
              </a:defRPr>
            </a:lvl6pPr>
            <a:lvl7pPr indent="-349250" lvl="6" marL="3200400">
              <a:lnSpc>
                <a:spcPct val="115000"/>
              </a:lnSpc>
              <a:spcBef>
                <a:spcPts val="2100"/>
              </a:spcBef>
              <a:spcAft>
                <a:spcPts val="0"/>
              </a:spcAft>
              <a:buClr>
                <a:schemeClr val="dk1"/>
              </a:buClr>
              <a:buSzPts val="1900"/>
              <a:buFont typeface="Happy Monkey"/>
              <a:buChar char="●"/>
              <a:defRPr sz="1900">
                <a:solidFill>
                  <a:schemeClr val="dk1"/>
                </a:solidFill>
                <a:latin typeface="Happy Monkey"/>
                <a:ea typeface="Happy Monkey"/>
                <a:cs typeface="Happy Monkey"/>
                <a:sym typeface="Happy Monkey"/>
              </a:defRPr>
            </a:lvl7pPr>
            <a:lvl8pPr indent="-349250" lvl="7" marL="3657600">
              <a:lnSpc>
                <a:spcPct val="115000"/>
              </a:lnSpc>
              <a:spcBef>
                <a:spcPts val="2100"/>
              </a:spcBef>
              <a:spcAft>
                <a:spcPts val="0"/>
              </a:spcAft>
              <a:buClr>
                <a:schemeClr val="dk1"/>
              </a:buClr>
              <a:buSzPts val="1900"/>
              <a:buFont typeface="Happy Monkey"/>
              <a:buChar char="○"/>
              <a:defRPr sz="1900">
                <a:solidFill>
                  <a:schemeClr val="dk1"/>
                </a:solidFill>
                <a:latin typeface="Happy Monkey"/>
                <a:ea typeface="Happy Monkey"/>
                <a:cs typeface="Happy Monkey"/>
                <a:sym typeface="Happy Monkey"/>
              </a:defRPr>
            </a:lvl8pPr>
            <a:lvl9pPr indent="-349250" lvl="8" marL="4114800">
              <a:lnSpc>
                <a:spcPct val="115000"/>
              </a:lnSpc>
              <a:spcBef>
                <a:spcPts val="2100"/>
              </a:spcBef>
              <a:spcAft>
                <a:spcPts val="2100"/>
              </a:spcAft>
              <a:buClr>
                <a:schemeClr val="dk1"/>
              </a:buClr>
              <a:buSzPts val="1900"/>
              <a:buFont typeface="Happy Monkey"/>
              <a:buChar char="■"/>
              <a:defRPr sz="1900">
                <a:solidFill>
                  <a:schemeClr val="dk1"/>
                </a:solidFill>
                <a:latin typeface="Happy Monkey"/>
                <a:ea typeface="Happy Monkey"/>
                <a:cs typeface="Happy Monkey"/>
                <a:sym typeface="Happy Monkey"/>
              </a:defRPr>
            </a:lvl9pPr>
          </a:lstStyle>
          <a:p/>
        </p:txBody>
      </p:sp>
      <p:sp>
        <p:nvSpPr>
          <p:cNvPr id="9" name="Google Shape;9;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18"/>
          <p:cNvSpPr txBox="1"/>
          <p:nvPr>
            <p:ph idx="1" type="subTitle"/>
          </p:nvPr>
        </p:nvSpPr>
        <p:spPr>
          <a:xfrm>
            <a:off x="733350" y="5212900"/>
            <a:ext cx="10725300" cy="58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here goes your subtitle.</a:t>
            </a:r>
            <a:endParaRPr/>
          </a:p>
        </p:txBody>
      </p:sp>
      <p:sp>
        <p:nvSpPr>
          <p:cNvPr id="611" name="Google Shape;611;p18"/>
          <p:cNvSpPr txBox="1"/>
          <p:nvPr>
            <p:ph type="title"/>
          </p:nvPr>
        </p:nvSpPr>
        <p:spPr>
          <a:xfrm>
            <a:off x="1411500" y="2165550"/>
            <a:ext cx="9369000" cy="252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accent1"/>
                </a:solidFill>
              </a:rPr>
              <a:t>Y</a:t>
            </a:r>
            <a:r>
              <a:rPr lang="en">
                <a:solidFill>
                  <a:schemeClr val="accent2"/>
                </a:solidFill>
              </a:rPr>
              <a:t>O</a:t>
            </a:r>
            <a:r>
              <a:rPr lang="en">
                <a:solidFill>
                  <a:schemeClr val="accent3"/>
                </a:solidFill>
              </a:rPr>
              <a:t>U</a:t>
            </a:r>
            <a:r>
              <a:rPr lang="en">
                <a:solidFill>
                  <a:schemeClr val="accent4"/>
                </a:solidFill>
              </a:rPr>
              <a:t>R</a:t>
            </a:r>
            <a:r>
              <a:rPr lang="en"/>
              <a:t> PRESENTATION TITLE </a:t>
            </a:r>
            <a:r>
              <a:rPr lang="en">
                <a:solidFill>
                  <a:schemeClr val="accent1"/>
                </a:solidFill>
              </a:rPr>
              <a:t>G</a:t>
            </a:r>
            <a:r>
              <a:rPr lang="en">
                <a:solidFill>
                  <a:schemeClr val="accent2"/>
                </a:solidFill>
              </a:rPr>
              <a:t>O</a:t>
            </a:r>
            <a:r>
              <a:rPr lang="en">
                <a:solidFill>
                  <a:schemeClr val="accent3"/>
                </a:solidFill>
              </a:rPr>
              <a:t>E</a:t>
            </a:r>
            <a:r>
              <a:rPr lang="en">
                <a:solidFill>
                  <a:schemeClr val="accent4"/>
                </a:solidFill>
              </a:rPr>
              <a:t>S</a:t>
            </a:r>
            <a:r>
              <a:rPr lang="en"/>
              <a:t> </a:t>
            </a:r>
            <a:r>
              <a:rPr lang="en">
                <a:solidFill>
                  <a:schemeClr val="accent1"/>
                </a:solidFill>
              </a:rPr>
              <a:t>H</a:t>
            </a:r>
            <a:r>
              <a:rPr lang="en">
                <a:solidFill>
                  <a:schemeClr val="accent2"/>
                </a:solidFill>
              </a:rPr>
              <a:t>E</a:t>
            </a:r>
            <a:r>
              <a:rPr lang="en">
                <a:solidFill>
                  <a:schemeClr val="accent3"/>
                </a:solidFill>
              </a:rPr>
              <a:t>R</a:t>
            </a:r>
            <a:r>
              <a:rPr lang="en">
                <a:solidFill>
                  <a:schemeClr val="accent4"/>
                </a:solidFill>
              </a:rPr>
              <a:t>E</a:t>
            </a:r>
            <a:endParaRPr>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27"/>
          <p:cNvSpPr txBox="1"/>
          <p:nvPr>
            <p:ph type="title"/>
          </p:nvPr>
        </p:nvSpPr>
        <p:spPr>
          <a:xfrm>
            <a:off x="1382700" y="1946013"/>
            <a:ext cx="5170500" cy="799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7000"/>
              <a:buNone/>
            </a:pPr>
            <a:r>
              <a:rPr lang="en">
                <a:solidFill>
                  <a:schemeClr val="accent3"/>
                </a:solidFill>
              </a:rPr>
              <a:t>Cats </a:t>
            </a:r>
            <a:r>
              <a:rPr lang="en"/>
              <a:t>love to sleep.</a:t>
            </a:r>
            <a:endParaRPr/>
          </a:p>
        </p:txBody>
      </p:sp>
      <p:sp>
        <p:nvSpPr>
          <p:cNvPr id="697" name="Google Shape;697;p27"/>
          <p:cNvSpPr txBox="1"/>
          <p:nvPr>
            <p:ph idx="4294967295" type="body"/>
          </p:nvPr>
        </p:nvSpPr>
        <p:spPr>
          <a:xfrm>
            <a:off x="1382700" y="2849488"/>
            <a:ext cx="51705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 fifteen-year-old cat has probably spent ten years of its life sleeping.</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use their whiskers as feelers to determine if a space is too small to squeeze through.</a:t>
            </a:r>
            <a:endParaRPr/>
          </a:p>
        </p:txBody>
      </p:sp>
      <p:pic>
        <p:nvPicPr>
          <p:cNvPr id="698" name="Google Shape;698;p27"/>
          <p:cNvPicPr preferRelativeResize="0"/>
          <p:nvPr/>
        </p:nvPicPr>
        <p:blipFill rotWithShape="1">
          <a:blip r:embed="rId3">
            <a:alphaModFix/>
          </a:blip>
          <a:srcRect b="5096" l="0" r="0" t="0"/>
          <a:stretch/>
        </p:blipFill>
        <p:spPr>
          <a:xfrm flipH="1">
            <a:off x="7202725" y="304113"/>
            <a:ext cx="4703675" cy="6249775"/>
          </a:xfrm>
          <a:prstGeom prst="rect">
            <a:avLst/>
          </a:prstGeom>
          <a:noFill/>
          <a:ln>
            <a:noFill/>
          </a:ln>
        </p:spPr>
      </p:pic>
      <p:sp>
        <p:nvSpPr>
          <p:cNvPr id="699" name="Google Shape;699;p27"/>
          <p:cNvSpPr/>
          <p:nvPr/>
        </p:nvSpPr>
        <p:spPr>
          <a:xfrm flipH="1" rot="2247896">
            <a:off x="10375524" y="3030297"/>
            <a:ext cx="1051226" cy="4293839"/>
          </a:xfrm>
          <a:custGeom>
            <a:rect b="b" l="l" r="r" t="t"/>
            <a:pathLst>
              <a:path extrusionOk="0" h="2123446" w="519866">
                <a:moveTo>
                  <a:pt x="0" y="2123446"/>
                </a:moveTo>
                <a:cubicBezTo>
                  <a:pt x="0" y="2123446"/>
                  <a:pt x="266424" y="2083794"/>
                  <a:pt x="381676" y="1832162"/>
                </a:cubicBezTo>
                <a:cubicBezTo>
                  <a:pt x="516979" y="1536744"/>
                  <a:pt x="322469" y="1444524"/>
                  <a:pt x="316144" y="1230125"/>
                </a:cubicBezTo>
                <a:cubicBezTo>
                  <a:pt x="309591" y="1008107"/>
                  <a:pt x="719080" y="664559"/>
                  <a:pt x="394773" y="299218"/>
                </a:cubicBezTo>
                <a:cubicBezTo>
                  <a:pt x="213522" y="95021"/>
                  <a:pt x="0" y="0"/>
                  <a:pt x="0" y="0"/>
                </a:cubicBezTo>
              </a:path>
            </a:pathLst>
          </a:custGeom>
          <a:noFill/>
          <a:ln cap="rnd" cmpd="sng" w="331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0" name="Google Shape;700;p27"/>
          <p:cNvSpPr/>
          <p:nvPr/>
        </p:nvSpPr>
        <p:spPr>
          <a:xfrm flipH="1" rot="2247896">
            <a:off x="10929170" y="3801729"/>
            <a:ext cx="589528" cy="3441846"/>
          </a:xfrm>
          <a:custGeom>
            <a:rect b="b" l="l" r="r" t="t"/>
            <a:pathLst>
              <a:path extrusionOk="0" h="1702107" w="291541">
                <a:moveTo>
                  <a:pt x="10706" y="1702108"/>
                </a:moveTo>
                <a:cubicBezTo>
                  <a:pt x="10706" y="1702108"/>
                  <a:pt x="204902" y="1570768"/>
                  <a:pt x="222580" y="1411595"/>
                </a:cubicBezTo>
                <a:cubicBezTo>
                  <a:pt x="242821" y="1229249"/>
                  <a:pt x="92878" y="1102042"/>
                  <a:pt x="76410" y="927059"/>
                </a:cubicBezTo>
                <a:cubicBezTo>
                  <a:pt x="62322" y="777411"/>
                  <a:pt x="291541" y="544554"/>
                  <a:pt x="291541" y="402098"/>
                </a:cubicBezTo>
                <a:cubicBezTo>
                  <a:pt x="291541" y="68780"/>
                  <a:pt x="0" y="0"/>
                  <a:pt x="0" y="0"/>
                </a:cubicBezTo>
              </a:path>
            </a:pathLst>
          </a:custGeom>
          <a:noFill/>
          <a:ln cap="rnd" cmpd="sng" w="331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27"/>
          <p:cNvSpPr/>
          <p:nvPr/>
        </p:nvSpPr>
        <p:spPr>
          <a:xfrm flipH="1" rot="2247896">
            <a:off x="11419455" y="4390068"/>
            <a:ext cx="419810" cy="2723409"/>
          </a:xfrm>
          <a:custGeom>
            <a:rect b="b" l="l" r="r" t="t"/>
            <a:pathLst>
              <a:path extrusionOk="0" h="1346816" w="207610">
                <a:moveTo>
                  <a:pt x="54342" y="1346816"/>
                </a:moveTo>
                <a:cubicBezTo>
                  <a:pt x="54342" y="1346816"/>
                  <a:pt x="175557" y="1228430"/>
                  <a:pt x="173214" y="1109120"/>
                </a:cubicBezTo>
                <a:cubicBezTo>
                  <a:pt x="170423" y="966883"/>
                  <a:pt x="11499" y="916181"/>
                  <a:pt x="850" y="752970"/>
                </a:cubicBezTo>
                <a:cubicBezTo>
                  <a:pt x="-14809" y="513131"/>
                  <a:pt x="190921" y="402488"/>
                  <a:pt x="206942" y="229924"/>
                </a:cubicBezTo>
                <a:cubicBezTo>
                  <a:pt x="218791" y="102327"/>
                  <a:pt x="69087" y="0"/>
                  <a:pt x="69087" y="0"/>
                </a:cubicBezTo>
              </a:path>
            </a:pathLst>
          </a:custGeom>
          <a:noFill/>
          <a:ln cap="rnd" cmpd="sng" w="33125">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02" name="Google Shape;702;p27"/>
          <p:cNvGrpSpPr/>
          <p:nvPr/>
        </p:nvGrpSpPr>
        <p:grpSpPr>
          <a:xfrm flipH="1" rot="10800000">
            <a:off x="9689196" y="-250"/>
            <a:ext cx="2503278" cy="1835387"/>
            <a:chOff x="7947586" y="3658763"/>
            <a:chExt cx="3957126" cy="2901339"/>
          </a:xfrm>
        </p:grpSpPr>
        <p:sp>
          <p:nvSpPr>
            <p:cNvPr id="703" name="Google Shape;703;p27"/>
            <p:cNvSpPr/>
            <p:nvPr/>
          </p:nvSpPr>
          <p:spPr>
            <a:xfrm>
              <a:off x="7947586" y="3658763"/>
              <a:ext cx="3957126" cy="2901339"/>
            </a:xfrm>
            <a:custGeom>
              <a:rect b="b" l="l" r="r" t="t"/>
              <a:pathLst>
                <a:path extrusionOk="0" h="1459793" w="1991007">
                  <a:moveTo>
                    <a:pt x="1749" y="1459794"/>
                  </a:moveTo>
                  <a:cubicBezTo>
                    <a:pt x="1749" y="1459794"/>
                    <a:pt x="-33274" y="1028511"/>
                    <a:pt x="210128" y="833772"/>
                  </a:cubicBezTo>
                  <a:cubicBezTo>
                    <a:pt x="664699" y="470070"/>
                    <a:pt x="1059805" y="825562"/>
                    <a:pt x="1255477" y="672286"/>
                  </a:cubicBezTo>
                  <a:cubicBezTo>
                    <a:pt x="1451140" y="519019"/>
                    <a:pt x="1350099" y="163003"/>
                    <a:pt x="1567069" y="57523"/>
                  </a:cubicBezTo>
                  <a:cubicBezTo>
                    <a:pt x="1822043" y="-66426"/>
                    <a:pt x="1985835" y="48522"/>
                    <a:pt x="1985835" y="48522"/>
                  </a:cubicBezTo>
                  <a:lnTo>
                    <a:pt x="1991007" y="1453269"/>
                  </a:lnTo>
                  <a:lnTo>
                    <a:pt x="1749" y="145979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4" name="Google Shape;704;p27"/>
            <p:cNvSpPr/>
            <p:nvPr/>
          </p:nvSpPr>
          <p:spPr>
            <a:xfrm>
              <a:off x="8977979" y="4386434"/>
              <a:ext cx="2926363" cy="2173401"/>
            </a:xfrm>
            <a:custGeom>
              <a:rect b="b" l="l" r="r" t="t"/>
              <a:pathLst>
                <a:path extrusionOk="0" h="1093535" w="1472384">
                  <a:moveTo>
                    <a:pt x="3982" y="1093535"/>
                  </a:moveTo>
                  <a:cubicBezTo>
                    <a:pt x="3982" y="1093535"/>
                    <a:pt x="-32537" y="916980"/>
                    <a:pt x="115624" y="766294"/>
                  </a:cubicBezTo>
                  <a:cubicBezTo>
                    <a:pt x="358664" y="519101"/>
                    <a:pt x="809377" y="663758"/>
                    <a:pt x="1007050" y="591387"/>
                  </a:cubicBezTo>
                  <a:cubicBezTo>
                    <a:pt x="1234507" y="508110"/>
                    <a:pt x="1092956" y="145731"/>
                    <a:pt x="1234507" y="49576"/>
                  </a:cubicBezTo>
                  <a:cubicBezTo>
                    <a:pt x="1355836" y="-32844"/>
                    <a:pt x="1466879" y="12381"/>
                    <a:pt x="1466879" y="12381"/>
                  </a:cubicBezTo>
                  <a:lnTo>
                    <a:pt x="1472384" y="1089811"/>
                  </a:lnTo>
                  <a:lnTo>
                    <a:pt x="3982" y="109353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5" name="Google Shape;705;p27"/>
            <p:cNvSpPr/>
            <p:nvPr/>
          </p:nvSpPr>
          <p:spPr>
            <a:xfrm>
              <a:off x="9658418" y="4962953"/>
              <a:ext cx="2245676" cy="1596670"/>
            </a:xfrm>
            <a:custGeom>
              <a:rect b="b" l="l" r="r" t="t"/>
              <a:pathLst>
                <a:path extrusionOk="0" h="803356" w="1129900">
                  <a:moveTo>
                    <a:pt x="3055" y="803356"/>
                  </a:moveTo>
                  <a:cubicBezTo>
                    <a:pt x="3055" y="803356"/>
                    <a:pt x="-24967" y="673654"/>
                    <a:pt x="88723" y="562955"/>
                  </a:cubicBezTo>
                  <a:cubicBezTo>
                    <a:pt x="275242" y="381361"/>
                    <a:pt x="627857" y="536551"/>
                    <a:pt x="779552" y="483383"/>
                  </a:cubicBezTo>
                  <a:cubicBezTo>
                    <a:pt x="954098" y="422204"/>
                    <a:pt x="838731" y="107060"/>
                    <a:pt x="947354" y="36422"/>
                  </a:cubicBezTo>
                  <a:cubicBezTo>
                    <a:pt x="1040461" y="-24128"/>
                    <a:pt x="1125681" y="9095"/>
                    <a:pt x="1125681" y="9095"/>
                  </a:cubicBezTo>
                  <a:lnTo>
                    <a:pt x="1129901" y="800623"/>
                  </a:lnTo>
                  <a:lnTo>
                    <a:pt x="3055" y="80335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6" name="Google Shape;706;p27"/>
            <p:cNvSpPr/>
            <p:nvPr/>
          </p:nvSpPr>
          <p:spPr>
            <a:xfrm>
              <a:off x="10821111" y="5907637"/>
              <a:ext cx="1082565" cy="651640"/>
            </a:xfrm>
            <a:custGeom>
              <a:rect b="b" l="l" r="r" t="t"/>
              <a:pathLst>
                <a:path extrusionOk="0" h="327869" w="544687">
                  <a:moveTo>
                    <a:pt x="0" y="327870"/>
                  </a:moveTo>
                  <a:cubicBezTo>
                    <a:pt x="0" y="327870"/>
                    <a:pt x="6743" y="297885"/>
                    <a:pt x="61703" y="261785"/>
                  </a:cubicBezTo>
                  <a:cubicBezTo>
                    <a:pt x="151857" y="202549"/>
                    <a:pt x="319402" y="239401"/>
                    <a:pt x="392725" y="222066"/>
                  </a:cubicBezTo>
                  <a:cubicBezTo>
                    <a:pt x="477098" y="202111"/>
                    <a:pt x="543849" y="0"/>
                    <a:pt x="543849" y="0"/>
                  </a:cubicBezTo>
                  <a:lnTo>
                    <a:pt x="544687" y="326975"/>
                  </a:lnTo>
                  <a:lnTo>
                    <a:pt x="0" y="32787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07" name="Google Shape;707;p27"/>
          <p:cNvSpPr/>
          <p:nvPr/>
        </p:nvSpPr>
        <p:spPr>
          <a:xfrm>
            <a:off x="464201" y="5237082"/>
            <a:ext cx="823773" cy="945630"/>
          </a:xfrm>
          <a:custGeom>
            <a:rect b="b" l="l" r="r" t="t"/>
            <a:pathLst>
              <a:path extrusionOk="0" h="825878" w="719452">
                <a:moveTo>
                  <a:pt x="545240" y="87482"/>
                </a:moveTo>
                <a:cubicBezTo>
                  <a:pt x="545240" y="87482"/>
                  <a:pt x="416196" y="67489"/>
                  <a:pt x="316859" y="199601"/>
                </a:cubicBezTo>
                <a:cubicBezTo>
                  <a:pt x="262919" y="271353"/>
                  <a:pt x="224134" y="495028"/>
                  <a:pt x="379524" y="572181"/>
                </a:cubicBezTo>
                <a:cubicBezTo>
                  <a:pt x="566319" y="664926"/>
                  <a:pt x="719452" y="558141"/>
                  <a:pt x="719452" y="558141"/>
                </a:cubicBezTo>
                <a:cubicBezTo>
                  <a:pt x="719452" y="558141"/>
                  <a:pt x="682305" y="688767"/>
                  <a:pt x="581521" y="770177"/>
                </a:cubicBezTo>
                <a:cubicBezTo>
                  <a:pt x="480737" y="851597"/>
                  <a:pt x="177385" y="879619"/>
                  <a:pt x="52779" y="598051"/>
                </a:cubicBezTo>
                <a:cubicBezTo>
                  <a:pt x="-42671" y="382376"/>
                  <a:pt x="-17925" y="141470"/>
                  <a:pt x="203760" y="40276"/>
                </a:cubicBezTo>
                <a:cubicBezTo>
                  <a:pt x="450943" y="-72547"/>
                  <a:pt x="545240" y="87482"/>
                  <a:pt x="545240" y="874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28"/>
          <p:cNvSpPr txBox="1"/>
          <p:nvPr>
            <p:ph type="title"/>
          </p:nvPr>
        </p:nvSpPr>
        <p:spPr>
          <a:xfrm>
            <a:off x="548250" y="1758425"/>
            <a:ext cx="11095500" cy="2442900"/>
          </a:xfrm>
          <a:prstGeom prst="rect">
            <a:avLst/>
          </a:prstGeom>
        </p:spPr>
        <p:txBody>
          <a:bodyPr anchorCtr="0" anchor="ctr" bIns="121900" lIns="121900" spcFirstLastPara="1" rIns="121900" wrap="square" tIns="121900">
            <a:noAutofit/>
          </a:bodyPr>
          <a:lstStyle/>
          <a:p>
            <a:pPr indent="0" lvl="0" marL="0" rtl="0" algn="ctr">
              <a:lnSpc>
                <a:spcPct val="80000"/>
              </a:lnSpc>
              <a:spcBef>
                <a:spcPts val="0"/>
              </a:spcBef>
              <a:spcAft>
                <a:spcPts val="0"/>
              </a:spcAft>
              <a:buNone/>
            </a:pPr>
            <a:r>
              <a:rPr lang="en" sz="10000"/>
              <a:t>Very </a:t>
            </a:r>
            <a:r>
              <a:rPr lang="en" sz="10000">
                <a:solidFill>
                  <a:schemeClr val="accent1"/>
                </a:solidFill>
              </a:rPr>
              <a:t>i</a:t>
            </a:r>
            <a:r>
              <a:rPr lang="en" sz="10000">
                <a:solidFill>
                  <a:schemeClr val="accent2"/>
                </a:solidFill>
              </a:rPr>
              <a:t>n</a:t>
            </a:r>
            <a:r>
              <a:rPr lang="en" sz="10000">
                <a:solidFill>
                  <a:schemeClr val="accent3"/>
                </a:solidFill>
              </a:rPr>
              <a:t>t</a:t>
            </a:r>
            <a:r>
              <a:rPr lang="en" sz="10000">
                <a:solidFill>
                  <a:schemeClr val="accent4"/>
                </a:solidFill>
              </a:rPr>
              <a:t>e</a:t>
            </a:r>
            <a:r>
              <a:rPr lang="en" sz="10000">
                <a:solidFill>
                  <a:schemeClr val="accent1"/>
                </a:solidFill>
              </a:rPr>
              <a:t>r</a:t>
            </a:r>
            <a:r>
              <a:rPr lang="en" sz="10000">
                <a:solidFill>
                  <a:schemeClr val="accent2"/>
                </a:solidFill>
              </a:rPr>
              <a:t>e</a:t>
            </a:r>
            <a:r>
              <a:rPr lang="en" sz="10000">
                <a:solidFill>
                  <a:schemeClr val="accent3"/>
                </a:solidFill>
              </a:rPr>
              <a:t>s</a:t>
            </a:r>
            <a:r>
              <a:rPr lang="en" sz="10000">
                <a:solidFill>
                  <a:schemeClr val="accent4"/>
                </a:solidFill>
              </a:rPr>
              <a:t>t</a:t>
            </a:r>
            <a:r>
              <a:rPr lang="en" sz="10000">
                <a:solidFill>
                  <a:schemeClr val="accent1"/>
                </a:solidFill>
              </a:rPr>
              <a:t>i</a:t>
            </a:r>
            <a:r>
              <a:rPr lang="en" sz="10000">
                <a:solidFill>
                  <a:schemeClr val="accent2"/>
                </a:solidFill>
              </a:rPr>
              <a:t>n</a:t>
            </a:r>
            <a:r>
              <a:rPr lang="en" sz="10000">
                <a:solidFill>
                  <a:schemeClr val="accent3"/>
                </a:solidFill>
              </a:rPr>
              <a:t>g</a:t>
            </a:r>
            <a:r>
              <a:rPr lang="en" sz="10000"/>
              <a:t> facts!</a:t>
            </a:r>
            <a:endParaRPr sz="10000"/>
          </a:p>
        </p:txBody>
      </p:sp>
      <p:sp>
        <p:nvSpPr>
          <p:cNvPr id="713" name="Google Shape;713;p28"/>
          <p:cNvSpPr txBox="1"/>
          <p:nvPr>
            <p:ph idx="1" type="subTitle"/>
          </p:nvPr>
        </p:nvSpPr>
        <p:spPr>
          <a:xfrm>
            <a:off x="548250" y="4006475"/>
            <a:ext cx="11095500" cy="531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
              <a:t>This is where you section ends. Duplicate this set of slides as many times you need to go over all your sections.</a:t>
            </a:r>
            <a:endParaRPr sz="1200"/>
          </a:p>
        </p:txBody>
      </p:sp>
      <p:sp>
        <p:nvSpPr>
          <p:cNvPr id="714" name="Google Shape;714;p28"/>
          <p:cNvSpPr/>
          <p:nvPr/>
        </p:nvSpPr>
        <p:spPr>
          <a:xfrm>
            <a:off x="3540549" y="305325"/>
            <a:ext cx="1901252" cy="492766"/>
          </a:xfrm>
          <a:custGeom>
            <a:rect b="b" l="l" r="r" t="t"/>
            <a:pathLst>
              <a:path extrusionOk="0" h="182337" w="703516">
                <a:moveTo>
                  <a:pt x="0" y="0"/>
                </a:moveTo>
                <a:cubicBezTo>
                  <a:pt x="0" y="0"/>
                  <a:pt x="215646" y="182337"/>
                  <a:pt x="410366" y="182337"/>
                </a:cubicBezTo>
                <a:cubicBezTo>
                  <a:pt x="642614" y="182337"/>
                  <a:pt x="703517" y="0"/>
                  <a:pt x="703517" y="0"/>
                </a:cubicBezTo>
              </a:path>
            </a:pathLst>
          </a:custGeom>
          <a:noFill/>
          <a:ln cap="rnd" cmpd="sng" w="331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29"/>
          <p:cNvSpPr txBox="1"/>
          <p:nvPr>
            <p:ph type="title"/>
          </p:nvPr>
        </p:nvSpPr>
        <p:spPr>
          <a:xfrm>
            <a:off x="1189050" y="745775"/>
            <a:ext cx="9707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is our </a:t>
            </a:r>
            <a:r>
              <a:rPr lang="en">
                <a:solidFill>
                  <a:schemeClr val="accent1"/>
                </a:solidFill>
              </a:rPr>
              <a:t>t</a:t>
            </a:r>
            <a:r>
              <a:rPr lang="en">
                <a:solidFill>
                  <a:schemeClr val="accent2"/>
                </a:solidFill>
              </a:rPr>
              <a:t>e</a:t>
            </a:r>
            <a:r>
              <a:rPr lang="en">
                <a:solidFill>
                  <a:schemeClr val="accent3"/>
                </a:solidFill>
              </a:rPr>
              <a:t>a</a:t>
            </a:r>
            <a:r>
              <a:rPr lang="en">
                <a:solidFill>
                  <a:schemeClr val="accent4"/>
                </a:solidFill>
              </a:rPr>
              <a:t>m.</a:t>
            </a:r>
            <a:endParaRPr>
              <a:solidFill>
                <a:schemeClr val="accent4"/>
              </a:solidFill>
            </a:endParaRPr>
          </a:p>
        </p:txBody>
      </p:sp>
      <p:sp>
        <p:nvSpPr>
          <p:cNvPr id="720" name="Google Shape;720;p29"/>
          <p:cNvSpPr txBox="1"/>
          <p:nvPr>
            <p:ph idx="1" type="subTitle"/>
          </p:nvPr>
        </p:nvSpPr>
        <p:spPr>
          <a:xfrm>
            <a:off x="1189052" y="35634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Erika V.</a:t>
            </a:r>
            <a:endParaRPr/>
          </a:p>
        </p:txBody>
      </p:sp>
      <p:sp>
        <p:nvSpPr>
          <p:cNvPr id="721" name="Google Shape;721;p29"/>
          <p:cNvSpPr txBox="1"/>
          <p:nvPr>
            <p:ph idx="2" type="subTitle"/>
          </p:nvPr>
        </p:nvSpPr>
        <p:spPr>
          <a:xfrm>
            <a:off x="4713302" y="35634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John S.</a:t>
            </a:r>
            <a:endParaRPr/>
          </a:p>
        </p:txBody>
      </p:sp>
      <p:sp>
        <p:nvSpPr>
          <p:cNvPr id="722" name="Google Shape;722;p29"/>
          <p:cNvSpPr txBox="1"/>
          <p:nvPr>
            <p:ph idx="3" type="subTitle"/>
          </p:nvPr>
        </p:nvSpPr>
        <p:spPr>
          <a:xfrm>
            <a:off x="8237552" y="3563475"/>
            <a:ext cx="26586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Marie M.</a:t>
            </a:r>
            <a:endParaRPr/>
          </a:p>
        </p:txBody>
      </p:sp>
      <p:sp>
        <p:nvSpPr>
          <p:cNvPr id="723" name="Google Shape;723;p29"/>
          <p:cNvSpPr txBox="1"/>
          <p:nvPr>
            <p:ph idx="4" type="body"/>
          </p:nvPr>
        </p:nvSpPr>
        <p:spPr>
          <a:xfrm>
            <a:off x="1189050" y="4129182"/>
            <a:ext cx="2658900" cy="1664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724" name="Google Shape;724;p29"/>
          <p:cNvSpPr txBox="1"/>
          <p:nvPr>
            <p:ph idx="5" type="body"/>
          </p:nvPr>
        </p:nvSpPr>
        <p:spPr>
          <a:xfrm>
            <a:off x="4713300" y="41291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725" name="Google Shape;725;p29"/>
          <p:cNvSpPr txBox="1"/>
          <p:nvPr>
            <p:ph idx="6" type="body"/>
          </p:nvPr>
        </p:nvSpPr>
        <p:spPr>
          <a:xfrm>
            <a:off x="8237550" y="41291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726" name="Google Shape;726;p29"/>
          <p:cNvSpPr/>
          <p:nvPr/>
        </p:nvSpPr>
        <p:spPr>
          <a:xfrm>
            <a:off x="1798642" y="1957238"/>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9"/>
          <p:cNvSpPr/>
          <p:nvPr/>
        </p:nvSpPr>
        <p:spPr>
          <a:xfrm>
            <a:off x="5323717" y="1985967"/>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9"/>
          <p:cNvSpPr/>
          <p:nvPr/>
        </p:nvSpPr>
        <p:spPr>
          <a:xfrm>
            <a:off x="8847142" y="1985984"/>
            <a:ext cx="1393200" cy="1393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9" name="Google Shape;729;p29"/>
          <p:cNvPicPr preferRelativeResize="0"/>
          <p:nvPr/>
        </p:nvPicPr>
        <p:blipFill rotWithShape="1">
          <a:blip r:embed="rId3">
            <a:alphaModFix/>
          </a:blip>
          <a:srcRect b="61743" l="33004" r="25212" t="8689"/>
          <a:stretch/>
        </p:blipFill>
        <p:spPr>
          <a:xfrm>
            <a:off x="1800302" y="1978607"/>
            <a:ext cx="1389900" cy="1389900"/>
          </a:xfrm>
          <a:prstGeom prst="ellipse">
            <a:avLst/>
          </a:prstGeom>
          <a:noFill/>
          <a:ln>
            <a:noFill/>
          </a:ln>
        </p:spPr>
      </p:pic>
      <p:pic>
        <p:nvPicPr>
          <p:cNvPr id="730" name="Google Shape;730;p29"/>
          <p:cNvPicPr preferRelativeResize="0"/>
          <p:nvPr/>
        </p:nvPicPr>
        <p:blipFill rotWithShape="1">
          <a:blip r:embed="rId4">
            <a:alphaModFix/>
          </a:blip>
          <a:srcRect b="14540" l="32897" r="25727" t="19488"/>
          <a:stretch/>
        </p:blipFill>
        <p:spPr>
          <a:xfrm>
            <a:off x="5325375" y="1987613"/>
            <a:ext cx="1389900" cy="1389900"/>
          </a:xfrm>
          <a:prstGeom prst="ellipse">
            <a:avLst/>
          </a:prstGeom>
          <a:noFill/>
          <a:ln>
            <a:noFill/>
          </a:ln>
        </p:spPr>
      </p:pic>
      <p:pic>
        <p:nvPicPr>
          <p:cNvPr id="731" name="Google Shape;731;p29"/>
          <p:cNvPicPr preferRelativeResize="0"/>
          <p:nvPr/>
        </p:nvPicPr>
        <p:blipFill rotWithShape="1">
          <a:blip r:embed="rId5">
            <a:alphaModFix/>
          </a:blip>
          <a:srcRect b="50920" l="24173" r="0" t="0"/>
          <a:stretch/>
        </p:blipFill>
        <p:spPr>
          <a:xfrm>
            <a:off x="8848802" y="1967927"/>
            <a:ext cx="1389900" cy="13899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30"/>
          <p:cNvSpPr txBox="1"/>
          <p:nvPr>
            <p:ph type="title"/>
          </p:nvPr>
        </p:nvSpPr>
        <p:spPr>
          <a:xfrm>
            <a:off x="415600" y="974367"/>
            <a:ext cx="11360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this is a </a:t>
            </a:r>
            <a:r>
              <a:rPr lang="en">
                <a:solidFill>
                  <a:schemeClr val="accent3"/>
                </a:solidFill>
              </a:rPr>
              <a:t>timeline.</a:t>
            </a:r>
            <a:endParaRPr>
              <a:solidFill>
                <a:schemeClr val="accent3"/>
              </a:solidFill>
            </a:endParaRPr>
          </a:p>
        </p:txBody>
      </p:sp>
      <p:sp>
        <p:nvSpPr>
          <p:cNvPr id="737" name="Google Shape;737;p30"/>
          <p:cNvSpPr txBox="1"/>
          <p:nvPr>
            <p:ph idx="1" type="subTitle"/>
          </p:nvPr>
        </p:nvSpPr>
        <p:spPr>
          <a:xfrm>
            <a:off x="415600" y="23160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sz="3300">
                <a:solidFill>
                  <a:schemeClr val="accent1"/>
                </a:solidFill>
                <a:latin typeface="Londrina Solid"/>
                <a:ea typeface="Londrina Solid"/>
                <a:cs typeface="Londrina Solid"/>
                <a:sym typeface="Londrina Solid"/>
              </a:rPr>
              <a:t>1999</a:t>
            </a:r>
            <a:endParaRPr b="0" sz="3300">
              <a:solidFill>
                <a:schemeClr val="accent1"/>
              </a:solidFill>
              <a:latin typeface="Londrina Solid"/>
              <a:ea typeface="Londrina Solid"/>
              <a:cs typeface="Londrina Solid"/>
              <a:sym typeface="Londrina Solid"/>
            </a:endParaRPr>
          </a:p>
        </p:txBody>
      </p:sp>
      <p:sp>
        <p:nvSpPr>
          <p:cNvPr id="738" name="Google Shape;738;p30"/>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739" name="Google Shape;739;p30"/>
          <p:cNvSpPr txBox="1"/>
          <p:nvPr>
            <p:ph idx="2" type="subTitle"/>
          </p:nvPr>
        </p:nvSpPr>
        <p:spPr>
          <a:xfrm>
            <a:off x="2775377" y="23160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sz="3300">
                <a:solidFill>
                  <a:schemeClr val="accent2"/>
                </a:solidFill>
                <a:latin typeface="Londrina Solid"/>
                <a:ea typeface="Londrina Solid"/>
                <a:cs typeface="Londrina Solid"/>
                <a:sym typeface="Londrina Solid"/>
              </a:rPr>
              <a:t>2005</a:t>
            </a:r>
            <a:endParaRPr b="0" sz="3300">
              <a:solidFill>
                <a:schemeClr val="accent2"/>
              </a:solidFill>
              <a:latin typeface="Londrina Solid"/>
              <a:ea typeface="Londrina Solid"/>
              <a:cs typeface="Londrina Solid"/>
              <a:sym typeface="Londrina Solid"/>
            </a:endParaRPr>
          </a:p>
        </p:txBody>
      </p:sp>
      <p:sp>
        <p:nvSpPr>
          <p:cNvPr id="740" name="Google Shape;740;p30"/>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741" name="Google Shape;741;p30"/>
          <p:cNvSpPr txBox="1"/>
          <p:nvPr>
            <p:ph idx="3" type="subTitle"/>
          </p:nvPr>
        </p:nvSpPr>
        <p:spPr>
          <a:xfrm>
            <a:off x="5135153" y="23160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sz="3300">
                <a:solidFill>
                  <a:schemeClr val="accent3"/>
                </a:solidFill>
                <a:latin typeface="Londrina Solid"/>
                <a:ea typeface="Londrina Solid"/>
                <a:cs typeface="Londrina Solid"/>
                <a:sym typeface="Londrina Solid"/>
              </a:rPr>
              <a:t>2015</a:t>
            </a:r>
            <a:endParaRPr b="0" sz="3300">
              <a:solidFill>
                <a:schemeClr val="accent3"/>
              </a:solidFill>
              <a:latin typeface="Londrina Solid"/>
              <a:ea typeface="Londrina Solid"/>
              <a:cs typeface="Londrina Solid"/>
              <a:sym typeface="Londrina Solid"/>
            </a:endParaRPr>
          </a:p>
        </p:txBody>
      </p:sp>
      <p:sp>
        <p:nvSpPr>
          <p:cNvPr id="742" name="Google Shape;742;p30"/>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743" name="Google Shape;743;p30"/>
          <p:cNvSpPr txBox="1"/>
          <p:nvPr>
            <p:ph idx="4" type="subTitle"/>
          </p:nvPr>
        </p:nvSpPr>
        <p:spPr>
          <a:xfrm>
            <a:off x="7494930" y="23160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sz="3300">
                <a:solidFill>
                  <a:schemeClr val="accent4"/>
                </a:solidFill>
                <a:latin typeface="Londrina Solid"/>
                <a:ea typeface="Londrina Solid"/>
                <a:cs typeface="Londrina Solid"/>
                <a:sym typeface="Londrina Solid"/>
              </a:rPr>
              <a:t>2019</a:t>
            </a:r>
            <a:endParaRPr b="0" sz="3300">
              <a:solidFill>
                <a:schemeClr val="accent4"/>
              </a:solidFill>
              <a:latin typeface="Londrina Solid"/>
              <a:ea typeface="Londrina Solid"/>
              <a:cs typeface="Londrina Solid"/>
              <a:sym typeface="Londrina Solid"/>
            </a:endParaRPr>
          </a:p>
        </p:txBody>
      </p:sp>
      <p:sp>
        <p:nvSpPr>
          <p:cNvPr id="744" name="Google Shape;744;p30"/>
          <p:cNvSpPr txBox="1"/>
          <p:nvPr>
            <p:ph idx="5" type="subTitle"/>
          </p:nvPr>
        </p:nvSpPr>
        <p:spPr>
          <a:xfrm>
            <a:off x="9854707" y="23160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sz="3300">
                <a:solidFill>
                  <a:schemeClr val="accent1"/>
                </a:solidFill>
                <a:latin typeface="Londrina Solid"/>
                <a:ea typeface="Londrina Solid"/>
                <a:cs typeface="Londrina Solid"/>
                <a:sym typeface="Londrina Solid"/>
              </a:rPr>
              <a:t>2022</a:t>
            </a:r>
            <a:endParaRPr b="0" sz="3300">
              <a:solidFill>
                <a:schemeClr val="accent1"/>
              </a:solidFill>
              <a:latin typeface="Londrina Solid"/>
              <a:ea typeface="Londrina Solid"/>
              <a:cs typeface="Londrina Solid"/>
              <a:sym typeface="Londrina Solid"/>
            </a:endParaRPr>
          </a:p>
        </p:txBody>
      </p:sp>
      <p:sp>
        <p:nvSpPr>
          <p:cNvPr id="745" name="Google Shape;745;p30"/>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746" name="Google Shape;746;p30"/>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747" name="Google Shape;747;p30"/>
          <p:cNvSpPr/>
          <p:nvPr/>
        </p:nvSpPr>
        <p:spPr>
          <a:xfrm rot="5400000">
            <a:off x="5824259" y="-3191700"/>
            <a:ext cx="519866" cy="12241666"/>
          </a:xfrm>
          <a:custGeom>
            <a:rect b="b" l="l" r="r" t="t"/>
            <a:pathLst>
              <a:path extrusionOk="0" h="2123446" w="519866">
                <a:moveTo>
                  <a:pt x="0" y="2123446"/>
                </a:moveTo>
                <a:cubicBezTo>
                  <a:pt x="0" y="2123446"/>
                  <a:pt x="266424" y="2083794"/>
                  <a:pt x="381676" y="1832162"/>
                </a:cubicBezTo>
                <a:cubicBezTo>
                  <a:pt x="516979" y="1536744"/>
                  <a:pt x="322469" y="1444524"/>
                  <a:pt x="316144" y="1230125"/>
                </a:cubicBezTo>
                <a:cubicBezTo>
                  <a:pt x="309591" y="1008107"/>
                  <a:pt x="719080" y="664559"/>
                  <a:pt x="394773" y="299218"/>
                </a:cubicBezTo>
                <a:cubicBezTo>
                  <a:pt x="213522" y="95021"/>
                  <a:pt x="0" y="0"/>
                  <a:pt x="0" y="0"/>
                </a:cubicBezTo>
              </a:path>
            </a:pathLst>
          </a:custGeom>
          <a:noFill/>
          <a:ln cap="rnd" cmpd="sng" w="331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cxnSp>
        <p:nvCxnSpPr>
          <p:cNvPr id="748" name="Google Shape;748;p30"/>
          <p:cNvCxnSpPr>
            <a:endCxn id="745" idx="0"/>
          </p:cNvCxnSpPr>
          <p:nvPr/>
        </p:nvCxnSpPr>
        <p:spPr>
          <a:xfrm>
            <a:off x="1414450" y="2821025"/>
            <a:ext cx="0" cy="417600"/>
          </a:xfrm>
          <a:prstGeom prst="straightConnector1">
            <a:avLst/>
          </a:prstGeom>
          <a:noFill/>
          <a:ln cap="rnd" cmpd="sng" w="28575">
            <a:solidFill>
              <a:schemeClr val="accent5"/>
            </a:solidFill>
            <a:prstDash val="solid"/>
            <a:round/>
            <a:headEnd len="med" w="med" type="none"/>
            <a:tailEnd len="med" w="med" type="none"/>
          </a:ln>
        </p:spPr>
      </p:cxnSp>
      <p:cxnSp>
        <p:nvCxnSpPr>
          <p:cNvPr id="749" name="Google Shape;749;p30"/>
          <p:cNvCxnSpPr/>
          <p:nvPr/>
        </p:nvCxnSpPr>
        <p:spPr>
          <a:xfrm>
            <a:off x="3727600" y="2821025"/>
            <a:ext cx="0" cy="417600"/>
          </a:xfrm>
          <a:prstGeom prst="straightConnector1">
            <a:avLst/>
          </a:prstGeom>
          <a:noFill/>
          <a:ln cap="rnd" cmpd="sng" w="28575">
            <a:solidFill>
              <a:schemeClr val="accent5"/>
            </a:solidFill>
            <a:prstDash val="solid"/>
            <a:round/>
            <a:headEnd len="med" w="med" type="none"/>
            <a:tailEnd len="med" w="med" type="none"/>
          </a:ln>
        </p:spPr>
      </p:cxnSp>
      <p:cxnSp>
        <p:nvCxnSpPr>
          <p:cNvPr id="750" name="Google Shape;750;p30"/>
          <p:cNvCxnSpPr/>
          <p:nvPr/>
        </p:nvCxnSpPr>
        <p:spPr>
          <a:xfrm>
            <a:off x="6142525" y="2863825"/>
            <a:ext cx="0" cy="417600"/>
          </a:xfrm>
          <a:prstGeom prst="straightConnector1">
            <a:avLst/>
          </a:prstGeom>
          <a:noFill/>
          <a:ln cap="rnd" cmpd="sng" w="28575">
            <a:solidFill>
              <a:schemeClr val="accent5"/>
            </a:solidFill>
            <a:prstDash val="solid"/>
            <a:round/>
            <a:headEnd len="med" w="med" type="none"/>
            <a:tailEnd len="med" w="med" type="none"/>
          </a:ln>
        </p:spPr>
      </p:cxnSp>
      <p:cxnSp>
        <p:nvCxnSpPr>
          <p:cNvPr id="751" name="Google Shape;751;p30"/>
          <p:cNvCxnSpPr/>
          <p:nvPr/>
        </p:nvCxnSpPr>
        <p:spPr>
          <a:xfrm>
            <a:off x="8493775" y="2977075"/>
            <a:ext cx="0" cy="417600"/>
          </a:xfrm>
          <a:prstGeom prst="straightConnector1">
            <a:avLst/>
          </a:prstGeom>
          <a:noFill/>
          <a:ln cap="rnd" cmpd="sng" w="28575">
            <a:solidFill>
              <a:schemeClr val="accent5"/>
            </a:solidFill>
            <a:prstDash val="solid"/>
            <a:round/>
            <a:headEnd len="med" w="med" type="none"/>
            <a:tailEnd len="med" w="med" type="none"/>
          </a:ln>
        </p:spPr>
      </p:cxnSp>
      <p:cxnSp>
        <p:nvCxnSpPr>
          <p:cNvPr id="752" name="Google Shape;752;p30"/>
          <p:cNvCxnSpPr/>
          <p:nvPr/>
        </p:nvCxnSpPr>
        <p:spPr>
          <a:xfrm>
            <a:off x="10853550" y="2787625"/>
            <a:ext cx="0" cy="417600"/>
          </a:xfrm>
          <a:prstGeom prst="straightConnector1">
            <a:avLst/>
          </a:prstGeom>
          <a:noFill/>
          <a:ln cap="rnd" cmpd="sng" w="28575">
            <a:solidFill>
              <a:schemeClr val="accent5"/>
            </a:solidFill>
            <a:prstDash val="solid"/>
            <a:round/>
            <a:headEnd len="med" w="med" type="none"/>
            <a:tailEnd len="med" w="med" type="none"/>
          </a:ln>
        </p:spPr>
      </p:cxnSp>
      <p:grpSp>
        <p:nvGrpSpPr>
          <p:cNvPr id="753" name="Google Shape;753;p30"/>
          <p:cNvGrpSpPr/>
          <p:nvPr/>
        </p:nvGrpSpPr>
        <p:grpSpPr>
          <a:xfrm>
            <a:off x="9769449" y="4990615"/>
            <a:ext cx="1997791" cy="1571537"/>
            <a:chOff x="8322894" y="3913150"/>
            <a:chExt cx="3367252" cy="2648807"/>
          </a:xfrm>
        </p:grpSpPr>
        <p:sp>
          <p:nvSpPr>
            <p:cNvPr id="754" name="Google Shape;754;p30"/>
            <p:cNvSpPr/>
            <p:nvPr/>
          </p:nvSpPr>
          <p:spPr>
            <a:xfrm>
              <a:off x="9038105" y="5156143"/>
              <a:ext cx="1940981" cy="1405142"/>
            </a:xfrm>
            <a:custGeom>
              <a:rect b="b" l="l" r="r" t="t"/>
              <a:pathLst>
                <a:path extrusionOk="0" h="665944" w="919896">
                  <a:moveTo>
                    <a:pt x="0" y="665716"/>
                  </a:moveTo>
                  <a:cubicBezTo>
                    <a:pt x="0" y="665716"/>
                    <a:pt x="16711" y="4528"/>
                    <a:pt x="398441" y="33"/>
                  </a:cubicBezTo>
                  <a:cubicBezTo>
                    <a:pt x="857232" y="-5378"/>
                    <a:pt x="919897" y="665944"/>
                    <a:pt x="919897" y="665944"/>
                  </a:cubicBezTo>
                  <a:lnTo>
                    <a:pt x="647206" y="665944"/>
                  </a:lnTo>
                  <a:cubicBezTo>
                    <a:pt x="647206" y="665944"/>
                    <a:pt x="620517" y="366974"/>
                    <a:pt x="448876" y="384471"/>
                  </a:cubicBezTo>
                  <a:cubicBezTo>
                    <a:pt x="290323" y="400644"/>
                    <a:pt x="295371" y="665944"/>
                    <a:pt x="295371" y="665944"/>
                  </a:cubicBezTo>
                  <a:lnTo>
                    <a:pt x="0" y="66571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5" name="Google Shape;755;p30"/>
            <p:cNvSpPr/>
            <p:nvPr/>
          </p:nvSpPr>
          <p:spPr>
            <a:xfrm>
              <a:off x="8844659" y="4500239"/>
              <a:ext cx="2408063" cy="2061400"/>
            </a:xfrm>
            <a:custGeom>
              <a:rect b="b" l="l" r="r" t="t"/>
              <a:pathLst>
                <a:path extrusionOk="0" h="976967" w="1141262">
                  <a:moveTo>
                    <a:pt x="315" y="976635"/>
                  </a:moveTo>
                  <a:cubicBezTo>
                    <a:pt x="315" y="976635"/>
                    <a:pt x="-29858" y="18677"/>
                    <a:pt x="500173" y="236"/>
                  </a:cubicBezTo>
                  <a:cubicBezTo>
                    <a:pt x="1011627" y="-17566"/>
                    <a:pt x="1141263" y="976968"/>
                    <a:pt x="1141263" y="976968"/>
                  </a:cubicBezTo>
                  <a:lnTo>
                    <a:pt x="994063" y="976968"/>
                  </a:lnTo>
                  <a:cubicBezTo>
                    <a:pt x="994063" y="976968"/>
                    <a:pt x="924093" y="311790"/>
                    <a:pt x="500687" y="335592"/>
                  </a:cubicBezTo>
                  <a:cubicBezTo>
                    <a:pt x="118654" y="357071"/>
                    <a:pt x="120803" y="976968"/>
                    <a:pt x="120803" y="976968"/>
                  </a:cubicBezTo>
                  <a:lnTo>
                    <a:pt x="315" y="97663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6" name="Google Shape;756;p30"/>
            <p:cNvSpPr/>
            <p:nvPr/>
          </p:nvSpPr>
          <p:spPr>
            <a:xfrm>
              <a:off x="8322894" y="3913150"/>
              <a:ext cx="3367252" cy="2648807"/>
            </a:xfrm>
            <a:custGeom>
              <a:rect b="b" l="l" r="r" t="t"/>
              <a:pathLst>
                <a:path extrusionOk="0" h="1255359" w="1595854">
                  <a:moveTo>
                    <a:pt x="2900" y="1254931"/>
                  </a:moveTo>
                  <a:cubicBezTo>
                    <a:pt x="2900" y="1254931"/>
                    <a:pt x="-85447" y="32788"/>
                    <a:pt x="713173" y="660"/>
                  </a:cubicBezTo>
                  <a:cubicBezTo>
                    <a:pt x="1557764" y="-33316"/>
                    <a:pt x="1595855" y="1255360"/>
                    <a:pt x="1595855" y="1255360"/>
                  </a:cubicBezTo>
                  <a:lnTo>
                    <a:pt x="1388677" y="1255360"/>
                  </a:lnTo>
                  <a:cubicBezTo>
                    <a:pt x="1388677" y="1255360"/>
                    <a:pt x="1229447" y="268579"/>
                    <a:pt x="747587" y="299478"/>
                  </a:cubicBezTo>
                  <a:cubicBezTo>
                    <a:pt x="217519" y="333464"/>
                    <a:pt x="251995" y="1255360"/>
                    <a:pt x="251995" y="1255360"/>
                  </a:cubicBezTo>
                  <a:lnTo>
                    <a:pt x="2900" y="125493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757" name="Google Shape;757;p30"/>
          <p:cNvSpPr/>
          <p:nvPr/>
        </p:nvSpPr>
        <p:spPr>
          <a:xfrm>
            <a:off x="8749125" y="5162522"/>
            <a:ext cx="786001" cy="902272"/>
          </a:xfrm>
          <a:custGeom>
            <a:rect b="b" l="l" r="r" t="t"/>
            <a:pathLst>
              <a:path extrusionOk="0" h="825878" w="719452">
                <a:moveTo>
                  <a:pt x="545240" y="87482"/>
                </a:moveTo>
                <a:cubicBezTo>
                  <a:pt x="545240" y="87482"/>
                  <a:pt x="416196" y="67489"/>
                  <a:pt x="316859" y="199601"/>
                </a:cubicBezTo>
                <a:cubicBezTo>
                  <a:pt x="262919" y="271353"/>
                  <a:pt x="224134" y="495028"/>
                  <a:pt x="379524" y="572181"/>
                </a:cubicBezTo>
                <a:cubicBezTo>
                  <a:pt x="566319" y="664926"/>
                  <a:pt x="719452" y="558141"/>
                  <a:pt x="719452" y="558141"/>
                </a:cubicBezTo>
                <a:cubicBezTo>
                  <a:pt x="719452" y="558141"/>
                  <a:pt x="682305" y="688767"/>
                  <a:pt x="581521" y="770177"/>
                </a:cubicBezTo>
                <a:cubicBezTo>
                  <a:pt x="480737" y="851597"/>
                  <a:pt x="177385" y="879619"/>
                  <a:pt x="52779" y="598051"/>
                </a:cubicBezTo>
                <a:cubicBezTo>
                  <a:pt x="-42671" y="382376"/>
                  <a:pt x="-17925" y="141470"/>
                  <a:pt x="203760" y="40276"/>
                </a:cubicBezTo>
                <a:cubicBezTo>
                  <a:pt x="450943" y="-72547"/>
                  <a:pt x="545240" y="87482"/>
                  <a:pt x="545240" y="874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grpSp>
        <p:nvGrpSpPr>
          <p:cNvPr id="762" name="Google Shape;762;p31"/>
          <p:cNvGrpSpPr/>
          <p:nvPr/>
        </p:nvGrpSpPr>
        <p:grpSpPr>
          <a:xfrm>
            <a:off x="2349027" y="656999"/>
            <a:ext cx="2721600" cy="5544000"/>
            <a:chOff x="1020040" y="533174"/>
            <a:chExt cx="2721600" cy="5544000"/>
          </a:xfrm>
        </p:grpSpPr>
        <p:sp>
          <p:nvSpPr>
            <p:cNvPr id="763" name="Google Shape;763;p31"/>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4" name="Google Shape;764;p31"/>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5" name="Google Shape;765;p31"/>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6" name="Google Shape;766;p31"/>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31"/>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31"/>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9" name="Google Shape;769;p31"/>
          <p:cNvSpPr txBox="1"/>
          <p:nvPr>
            <p:ph type="title"/>
          </p:nvPr>
        </p:nvSpPr>
        <p:spPr>
          <a:xfrm>
            <a:off x="5592275" y="1996725"/>
            <a:ext cx="4953000" cy="1242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accent1"/>
                </a:solidFill>
              </a:rPr>
              <a:t>Presenting </a:t>
            </a:r>
            <a:r>
              <a:rPr lang="en"/>
              <a:t>a </a:t>
            </a:r>
            <a:r>
              <a:rPr lang="en">
                <a:solidFill>
                  <a:schemeClr val="accent3"/>
                </a:solidFill>
              </a:rPr>
              <a:t>website</a:t>
            </a:r>
            <a:r>
              <a:rPr lang="en"/>
              <a:t> or an </a:t>
            </a:r>
            <a:r>
              <a:rPr lang="en">
                <a:solidFill>
                  <a:schemeClr val="accent2"/>
                </a:solidFill>
              </a:rPr>
              <a:t>app?</a:t>
            </a:r>
            <a:endParaRPr>
              <a:solidFill>
                <a:schemeClr val="accent2"/>
              </a:solidFill>
            </a:endParaRPr>
          </a:p>
        </p:txBody>
      </p:sp>
      <p:sp>
        <p:nvSpPr>
          <p:cNvPr id="770" name="Google Shape;770;p31"/>
          <p:cNvSpPr txBox="1"/>
          <p:nvPr>
            <p:ph idx="1" type="body"/>
          </p:nvPr>
        </p:nvSpPr>
        <p:spPr>
          <a:xfrm>
            <a:off x="5592364" y="3378375"/>
            <a:ext cx="49530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grpSp>
        <p:nvGrpSpPr>
          <p:cNvPr id="771" name="Google Shape;771;p31"/>
          <p:cNvGrpSpPr/>
          <p:nvPr/>
        </p:nvGrpSpPr>
        <p:grpSpPr>
          <a:xfrm flipH="1">
            <a:off x="11" y="3956663"/>
            <a:ext cx="3957126" cy="2901339"/>
            <a:chOff x="7947586" y="3658763"/>
            <a:chExt cx="3957126" cy="2901339"/>
          </a:xfrm>
        </p:grpSpPr>
        <p:sp>
          <p:nvSpPr>
            <p:cNvPr id="772" name="Google Shape;772;p31"/>
            <p:cNvSpPr/>
            <p:nvPr/>
          </p:nvSpPr>
          <p:spPr>
            <a:xfrm>
              <a:off x="7947586" y="3658763"/>
              <a:ext cx="3957126" cy="2901339"/>
            </a:xfrm>
            <a:custGeom>
              <a:rect b="b" l="l" r="r" t="t"/>
              <a:pathLst>
                <a:path extrusionOk="0" h="1459793" w="1991007">
                  <a:moveTo>
                    <a:pt x="1749" y="1459794"/>
                  </a:moveTo>
                  <a:cubicBezTo>
                    <a:pt x="1749" y="1459794"/>
                    <a:pt x="-33274" y="1028511"/>
                    <a:pt x="210128" y="833772"/>
                  </a:cubicBezTo>
                  <a:cubicBezTo>
                    <a:pt x="664699" y="470070"/>
                    <a:pt x="1059805" y="825562"/>
                    <a:pt x="1255477" y="672286"/>
                  </a:cubicBezTo>
                  <a:cubicBezTo>
                    <a:pt x="1451140" y="519019"/>
                    <a:pt x="1350099" y="163003"/>
                    <a:pt x="1567069" y="57523"/>
                  </a:cubicBezTo>
                  <a:cubicBezTo>
                    <a:pt x="1822043" y="-66426"/>
                    <a:pt x="1985835" y="48522"/>
                    <a:pt x="1985835" y="48522"/>
                  </a:cubicBezTo>
                  <a:lnTo>
                    <a:pt x="1991007" y="1453269"/>
                  </a:lnTo>
                  <a:lnTo>
                    <a:pt x="1749" y="145979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3" name="Google Shape;773;p31"/>
            <p:cNvSpPr/>
            <p:nvPr/>
          </p:nvSpPr>
          <p:spPr>
            <a:xfrm>
              <a:off x="8977979" y="4386434"/>
              <a:ext cx="2926363" cy="2173401"/>
            </a:xfrm>
            <a:custGeom>
              <a:rect b="b" l="l" r="r" t="t"/>
              <a:pathLst>
                <a:path extrusionOk="0" h="1093535" w="1472384">
                  <a:moveTo>
                    <a:pt x="3982" y="1093535"/>
                  </a:moveTo>
                  <a:cubicBezTo>
                    <a:pt x="3982" y="1093535"/>
                    <a:pt x="-32537" y="916980"/>
                    <a:pt x="115624" y="766294"/>
                  </a:cubicBezTo>
                  <a:cubicBezTo>
                    <a:pt x="358664" y="519101"/>
                    <a:pt x="809377" y="663758"/>
                    <a:pt x="1007050" y="591387"/>
                  </a:cubicBezTo>
                  <a:cubicBezTo>
                    <a:pt x="1234507" y="508110"/>
                    <a:pt x="1092956" y="145731"/>
                    <a:pt x="1234507" y="49576"/>
                  </a:cubicBezTo>
                  <a:cubicBezTo>
                    <a:pt x="1355836" y="-32844"/>
                    <a:pt x="1466879" y="12381"/>
                    <a:pt x="1466879" y="12381"/>
                  </a:cubicBezTo>
                  <a:lnTo>
                    <a:pt x="1472384" y="1089811"/>
                  </a:lnTo>
                  <a:lnTo>
                    <a:pt x="3982" y="109353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4" name="Google Shape;774;p31"/>
            <p:cNvSpPr/>
            <p:nvPr/>
          </p:nvSpPr>
          <p:spPr>
            <a:xfrm>
              <a:off x="9658418" y="4962953"/>
              <a:ext cx="2245676" cy="1596670"/>
            </a:xfrm>
            <a:custGeom>
              <a:rect b="b" l="l" r="r" t="t"/>
              <a:pathLst>
                <a:path extrusionOk="0" h="803356" w="1129900">
                  <a:moveTo>
                    <a:pt x="3055" y="803356"/>
                  </a:moveTo>
                  <a:cubicBezTo>
                    <a:pt x="3055" y="803356"/>
                    <a:pt x="-24967" y="673654"/>
                    <a:pt x="88723" y="562955"/>
                  </a:cubicBezTo>
                  <a:cubicBezTo>
                    <a:pt x="275242" y="381361"/>
                    <a:pt x="627857" y="536551"/>
                    <a:pt x="779552" y="483383"/>
                  </a:cubicBezTo>
                  <a:cubicBezTo>
                    <a:pt x="954098" y="422204"/>
                    <a:pt x="838731" y="107060"/>
                    <a:pt x="947354" y="36422"/>
                  </a:cubicBezTo>
                  <a:cubicBezTo>
                    <a:pt x="1040461" y="-24128"/>
                    <a:pt x="1125681" y="9095"/>
                    <a:pt x="1125681" y="9095"/>
                  </a:cubicBezTo>
                  <a:lnTo>
                    <a:pt x="1129901" y="800623"/>
                  </a:lnTo>
                  <a:lnTo>
                    <a:pt x="3055" y="80335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5" name="Google Shape;775;p31"/>
            <p:cNvSpPr/>
            <p:nvPr/>
          </p:nvSpPr>
          <p:spPr>
            <a:xfrm>
              <a:off x="10821111" y="5907637"/>
              <a:ext cx="1082565" cy="651640"/>
            </a:xfrm>
            <a:custGeom>
              <a:rect b="b" l="l" r="r" t="t"/>
              <a:pathLst>
                <a:path extrusionOk="0" h="327869" w="544687">
                  <a:moveTo>
                    <a:pt x="0" y="327870"/>
                  </a:moveTo>
                  <a:cubicBezTo>
                    <a:pt x="0" y="327870"/>
                    <a:pt x="6743" y="297885"/>
                    <a:pt x="61703" y="261785"/>
                  </a:cubicBezTo>
                  <a:cubicBezTo>
                    <a:pt x="151857" y="202549"/>
                    <a:pt x="319402" y="239401"/>
                    <a:pt x="392725" y="222066"/>
                  </a:cubicBezTo>
                  <a:cubicBezTo>
                    <a:pt x="477098" y="202111"/>
                    <a:pt x="543849" y="0"/>
                    <a:pt x="543849" y="0"/>
                  </a:cubicBezTo>
                  <a:lnTo>
                    <a:pt x="544687" y="326975"/>
                  </a:lnTo>
                  <a:lnTo>
                    <a:pt x="0" y="32787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grpSp>
        <p:nvGrpSpPr>
          <p:cNvPr id="780" name="Google Shape;780;p32"/>
          <p:cNvGrpSpPr/>
          <p:nvPr/>
        </p:nvGrpSpPr>
        <p:grpSpPr>
          <a:xfrm rot="10800000">
            <a:off x="381584" y="3024961"/>
            <a:ext cx="3408720" cy="3377933"/>
            <a:chOff x="8049931" y="545347"/>
            <a:chExt cx="3408720" cy="3377933"/>
          </a:xfrm>
        </p:grpSpPr>
        <p:sp>
          <p:nvSpPr>
            <p:cNvPr id="781" name="Google Shape;781;p32"/>
            <p:cNvSpPr/>
            <p:nvPr/>
          </p:nvSpPr>
          <p:spPr>
            <a:xfrm>
              <a:off x="9305492" y="545347"/>
              <a:ext cx="546969" cy="596508"/>
            </a:xfrm>
            <a:custGeom>
              <a:rect b="b" l="l" r="r" t="t"/>
              <a:pathLst>
                <a:path extrusionOk="0" h="278742" w="255593">
                  <a:moveTo>
                    <a:pt x="107670" y="102138"/>
                  </a:moveTo>
                  <a:lnTo>
                    <a:pt x="119244" y="0"/>
                  </a:lnTo>
                  <a:lnTo>
                    <a:pt x="150943" y="102641"/>
                  </a:lnTo>
                  <a:lnTo>
                    <a:pt x="241506" y="64402"/>
                  </a:lnTo>
                  <a:lnTo>
                    <a:pt x="186166" y="139372"/>
                  </a:lnTo>
                  <a:lnTo>
                    <a:pt x="255594" y="161510"/>
                  </a:lnTo>
                  <a:lnTo>
                    <a:pt x="177108" y="169057"/>
                  </a:lnTo>
                  <a:lnTo>
                    <a:pt x="210312" y="221384"/>
                  </a:lnTo>
                  <a:lnTo>
                    <a:pt x="154467" y="188177"/>
                  </a:lnTo>
                  <a:lnTo>
                    <a:pt x="146418" y="278742"/>
                  </a:lnTo>
                  <a:lnTo>
                    <a:pt x="124778" y="190692"/>
                  </a:lnTo>
                  <a:lnTo>
                    <a:pt x="63398" y="256604"/>
                  </a:lnTo>
                  <a:lnTo>
                    <a:pt x="87544" y="182139"/>
                  </a:lnTo>
                  <a:lnTo>
                    <a:pt x="0" y="195221"/>
                  </a:lnTo>
                  <a:lnTo>
                    <a:pt x="88049" y="142893"/>
                  </a:lnTo>
                  <a:lnTo>
                    <a:pt x="8553" y="96101"/>
                  </a:lnTo>
                  <a:lnTo>
                    <a:pt x="107670" y="10213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2" name="Google Shape;782;p32"/>
            <p:cNvSpPr/>
            <p:nvPr/>
          </p:nvSpPr>
          <p:spPr>
            <a:xfrm>
              <a:off x="11037258" y="3465711"/>
              <a:ext cx="404041" cy="457568"/>
            </a:xfrm>
            <a:custGeom>
              <a:rect b="b" l="l" r="r" t="t"/>
              <a:pathLst>
                <a:path extrusionOk="0" h="213817" w="188804">
                  <a:moveTo>
                    <a:pt x="71276" y="85906"/>
                  </a:moveTo>
                  <a:lnTo>
                    <a:pt x="87325" y="0"/>
                  </a:lnTo>
                  <a:lnTo>
                    <a:pt x="116110" y="84020"/>
                  </a:lnTo>
                  <a:lnTo>
                    <a:pt x="165202" y="43425"/>
                  </a:lnTo>
                  <a:lnTo>
                    <a:pt x="134055" y="108556"/>
                  </a:lnTo>
                  <a:lnTo>
                    <a:pt x="188805" y="128388"/>
                  </a:lnTo>
                  <a:lnTo>
                    <a:pt x="125559" y="136884"/>
                  </a:lnTo>
                  <a:lnTo>
                    <a:pt x="148685" y="195415"/>
                  </a:lnTo>
                  <a:lnTo>
                    <a:pt x="101955" y="146799"/>
                  </a:lnTo>
                  <a:lnTo>
                    <a:pt x="85906" y="213817"/>
                  </a:lnTo>
                  <a:lnTo>
                    <a:pt x="74581" y="145380"/>
                  </a:lnTo>
                  <a:lnTo>
                    <a:pt x="17459" y="184556"/>
                  </a:lnTo>
                  <a:lnTo>
                    <a:pt x="57112" y="122253"/>
                  </a:lnTo>
                  <a:lnTo>
                    <a:pt x="0" y="89678"/>
                  </a:lnTo>
                  <a:lnTo>
                    <a:pt x="71276" y="8590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3" name="Google Shape;783;p32"/>
            <p:cNvSpPr/>
            <p:nvPr/>
          </p:nvSpPr>
          <p:spPr>
            <a:xfrm>
              <a:off x="10452905" y="2058103"/>
              <a:ext cx="503227" cy="612055"/>
            </a:xfrm>
            <a:custGeom>
              <a:rect b="b" l="l" r="r" t="t"/>
              <a:pathLst>
                <a:path extrusionOk="0" h="286007" w="235153">
                  <a:moveTo>
                    <a:pt x="97888" y="109376"/>
                  </a:moveTo>
                  <a:lnTo>
                    <a:pt x="113195" y="0"/>
                  </a:lnTo>
                  <a:lnTo>
                    <a:pt x="141094" y="111557"/>
                  </a:lnTo>
                  <a:lnTo>
                    <a:pt x="220389" y="67266"/>
                  </a:lnTo>
                  <a:lnTo>
                    <a:pt x="183194" y="133436"/>
                  </a:lnTo>
                  <a:lnTo>
                    <a:pt x="235153" y="143275"/>
                  </a:lnTo>
                  <a:lnTo>
                    <a:pt x="168983" y="165154"/>
                  </a:lnTo>
                  <a:lnTo>
                    <a:pt x="203978" y="202340"/>
                  </a:lnTo>
                  <a:lnTo>
                    <a:pt x="156400" y="188119"/>
                  </a:lnTo>
                  <a:lnTo>
                    <a:pt x="158039" y="286007"/>
                  </a:lnTo>
                  <a:lnTo>
                    <a:pt x="117024" y="195777"/>
                  </a:lnTo>
                  <a:lnTo>
                    <a:pt x="56321" y="243897"/>
                  </a:lnTo>
                  <a:lnTo>
                    <a:pt x="71095" y="183747"/>
                  </a:lnTo>
                  <a:lnTo>
                    <a:pt x="0" y="186480"/>
                  </a:lnTo>
                  <a:lnTo>
                    <a:pt x="74914" y="148199"/>
                  </a:lnTo>
                  <a:lnTo>
                    <a:pt x="29527" y="92421"/>
                  </a:lnTo>
                  <a:lnTo>
                    <a:pt x="97888" y="10937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4" name="Google Shape;784;p32"/>
            <p:cNvSpPr/>
            <p:nvPr/>
          </p:nvSpPr>
          <p:spPr>
            <a:xfrm>
              <a:off x="11117879" y="1255127"/>
              <a:ext cx="340771" cy="392617"/>
            </a:xfrm>
            <a:custGeom>
              <a:rect b="b" l="l" r="r" t="t"/>
              <a:pathLst>
                <a:path extrusionOk="0" h="183466" w="159239">
                  <a:moveTo>
                    <a:pt x="68370" y="85675"/>
                  </a:moveTo>
                  <a:lnTo>
                    <a:pt x="87411" y="0"/>
                  </a:lnTo>
                  <a:lnTo>
                    <a:pt x="105146" y="86108"/>
                  </a:lnTo>
                  <a:lnTo>
                    <a:pt x="159239" y="90868"/>
                  </a:lnTo>
                  <a:lnTo>
                    <a:pt x="102556" y="117696"/>
                  </a:lnTo>
                  <a:lnTo>
                    <a:pt x="95631" y="183467"/>
                  </a:lnTo>
                  <a:lnTo>
                    <a:pt x="72266" y="120724"/>
                  </a:lnTo>
                  <a:lnTo>
                    <a:pt x="0" y="114233"/>
                  </a:lnTo>
                  <a:lnTo>
                    <a:pt x="68370" y="856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5" name="Google Shape;785;p32"/>
            <p:cNvSpPr/>
            <p:nvPr/>
          </p:nvSpPr>
          <p:spPr>
            <a:xfrm>
              <a:off x="9923951" y="1500097"/>
              <a:ext cx="314843" cy="349944"/>
            </a:xfrm>
            <a:custGeom>
              <a:rect b="b" l="l" r="r" t="t"/>
              <a:pathLst>
                <a:path extrusionOk="0" h="163525" w="147123">
                  <a:moveTo>
                    <a:pt x="54721" y="83287"/>
                  </a:moveTo>
                  <a:lnTo>
                    <a:pt x="60188" y="0"/>
                  </a:lnTo>
                  <a:lnTo>
                    <a:pt x="88763" y="74771"/>
                  </a:lnTo>
                  <a:lnTo>
                    <a:pt x="147123" y="64437"/>
                  </a:lnTo>
                  <a:lnTo>
                    <a:pt x="96060" y="99089"/>
                  </a:lnTo>
                  <a:lnTo>
                    <a:pt x="91802" y="163525"/>
                  </a:lnTo>
                  <a:lnTo>
                    <a:pt x="60188" y="116719"/>
                  </a:lnTo>
                  <a:lnTo>
                    <a:pt x="0" y="124015"/>
                  </a:lnTo>
                  <a:lnTo>
                    <a:pt x="54721" y="8328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6" name="Google Shape;786;p32"/>
            <p:cNvSpPr/>
            <p:nvPr/>
          </p:nvSpPr>
          <p:spPr>
            <a:xfrm>
              <a:off x="8594348" y="684381"/>
              <a:ext cx="54906" cy="54911"/>
            </a:xfrm>
            <a:custGeom>
              <a:rect b="b" l="l" r="r" t="t"/>
              <a:pathLst>
                <a:path extrusionOk="0" h="46047" w="46043">
                  <a:moveTo>
                    <a:pt x="0" y="23024"/>
                  </a:moveTo>
                  <a:cubicBezTo>
                    <a:pt x="0" y="10308"/>
                    <a:pt x="10306" y="0"/>
                    <a:pt x="23022" y="0"/>
                  </a:cubicBezTo>
                  <a:cubicBezTo>
                    <a:pt x="35738" y="0"/>
                    <a:pt x="46044" y="10308"/>
                    <a:pt x="46044" y="23024"/>
                  </a:cubicBezTo>
                  <a:cubicBezTo>
                    <a:pt x="46044" y="35740"/>
                    <a:pt x="35738" y="46048"/>
                    <a:pt x="23022" y="46048"/>
                  </a:cubicBezTo>
                  <a:cubicBezTo>
                    <a:pt x="10306" y="46048"/>
                    <a:pt x="0" y="35740"/>
                    <a:pt x="0" y="2302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7" name="Google Shape;787;p32"/>
            <p:cNvSpPr/>
            <p:nvPr/>
          </p:nvSpPr>
          <p:spPr>
            <a:xfrm>
              <a:off x="10780492" y="1589829"/>
              <a:ext cx="54906" cy="54910"/>
            </a:xfrm>
            <a:custGeom>
              <a:rect b="b" l="l" r="r" t="t"/>
              <a:pathLst>
                <a:path extrusionOk="0" h="46046" w="46043">
                  <a:moveTo>
                    <a:pt x="0" y="23024"/>
                  </a:moveTo>
                  <a:cubicBezTo>
                    <a:pt x="0" y="10308"/>
                    <a:pt x="10306" y="0"/>
                    <a:pt x="23022" y="0"/>
                  </a:cubicBezTo>
                  <a:cubicBezTo>
                    <a:pt x="35738" y="0"/>
                    <a:pt x="46044" y="10308"/>
                    <a:pt x="46044" y="23024"/>
                  </a:cubicBezTo>
                  <a:cubicBezTo>
                    <a:pt x="46044" y="35739"/>
                    <a:pt x="35738" y="46047"/>
                    <a:pt x="23022" y="46047"/>
                  </a:cubicBezTo>
                  <a:cubicBezTo>
                    <a:pt x="10306" y="46047"/>
                    <a:pt x="0" y="35739"/>
                    <a:pt x="0" y="230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8" name="Google Shape;788;p32"/>
            <p:cNvSpPr/>
            <p:nvPr/>
          </p:nvSpPr>
          <p:spPr>
            <a:xfrm>
              <a:off x="8049931" y="928752"/>
              <a:ext cx="54906" cy="54906"/>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9" name="Google Shape;789;p32"/>
            <p:cNvSpPr/>
            <p:nvPr/>
          </p:nvSpPr>
          <p:spPr>
            <a:xfrm>
              <a:off x="10613907" y="3001126"/>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0" name="Google Shape;790;p32"/>
            <p:cNvSpPr/>
            <p:nvPr/>
          </p:nvSpPr>
          <p:spPr>
            <a:xfrm>
              <a:off x="11305606" y="2595115"/>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1" name="Google Shape;791;p32"/>
            <p:cNvSpPr/>
            <p:nvPr/>
          </p:nvSpPr>
          <p:spPr>
            <a:xfrm>
              <a:off x="10539506" y="928757"/>
              <a:ext cx="54918" cy="54910"/>
            </a:xfrm>
            <a:custGeom>
              <a:rect b="b" l="l" r="r" t="t"/>
              <a:pathLst>
                <a:path extrusionOk="0" h="46046" w="46053">
                  <a:moveTo>
                    <a:pt x="0" y="23023"/>
                  </a:moveTo>
                  <a:cubicBezTo>
                    <a:pt x="0" y="10308"/>
                    <a:pt x="10316" y="0"/>
                    <a:pt x="23032" y="0"/>
                  </a:cubicBezTo>
                  <a:cubicBezTo>
                    <a:pt x="35747" y="0"/>
                    <a:pt x="46054" y="10308"/>
                    <a:pt x="46054" y="23023"/>
                  </a:cubicBezTo>
                  <a:cubicBezTo>
                    <a:pt x="46054" y="35739"/>
                    <a:pt x="35747" y="46047"/>
                    <a:pt x="23032" y="46047"/>
                  </a:cubicBezTo>
                  <a:cubicBezTo>
                    <a:pt x="10316" y="46047"/>
                    <a:pt x="0" y="35739"/>
                    <a:pt x="0" y="23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92" name="Google Shape;792;p32"/>
          <p:cNvGrpSpPr/>
          <p:nvPr/>
        </p:nvGrpSpPr>
        <p:grpSpPr>
          <a:xfrm rot="5400000">
            <a:off x="5671190" y="1376119"/>
            <a:ext cx="5778042" cy="3955122"/>
            <a:chOff x="2345366" y="140711"/>
            <a:chExt cx="6483441" cy="4437974"/>
          </a:xfrm>
        </p:grpSpPr>
        <p:sp>
          <p:nvSpPr>
            <p:cNvPr id="793" name="Google Shape;793;p32"/>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794" name="Google Shape;794;p32"/>
            <p:cNvGrpSpPr/>
            <p:nvPr/>
          </p:nvGrpSpPr>
          <p:grpSpPr>
            <a:xfrm>
              <a:off x="2345366" y="140711"/>
              <a:ext cx="6483441" cy="4437974"/>
              <a:chOff x="390725" y="192901"/>
              <a:chExt cx="9367780" cy="6412330"/>
            </a:xfrm>
          </p:grpSpPr>
          <p:sp>
            <p:nvSpPr>
              <p:cNvPr id="795" name="Google Shape;795;p32"/>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796" name="Google Shape;796;p32"/>
              <p:cNvGrpSpPr/>
              <p:nvPr/>
            </p:nvGrpSpPr>
            <p:grpSpPr>
              <a:xfrm>
                <a:off x="9036100" y="3183177"/>
                <a:ext cx="492960" cy="492960"/>
                <a:chOff x="9132580" y="3159701"/>
                <a:chExt cx="371233" cy="371233"/>
              </a:xfrm>
            </p:grpSpPr>
            <p:sp>
              <p:nvSpPr>
                <p:cNvPr id="797" name="Google Shape;797;p32"/>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8" name="Google Shape;798;p32"/>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9" name="Google Shape;799;p32"/>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800" name="Google Shape;800;p32"/>
              <p:cNvGrpSpPr/>
              <p:nvPr/>
            </p:nvGrpSpPr>
            <p:grpSpPr>
              <a:xfrm>
                <a:off x="390725" y="192901"/>
                <a:ext cx="9367780" cy="6412330"/>
                <a:chOff x="1194635" y="234866"/>
                <a:chExt cx="9244824" cy="6489556"/>
              </a:xfrm>
            </p:grpSpPr>
            <p:sp>
              <p:nvSpPr>
                <p:cNvPr id="801" name="Google Shape;801;p32"/>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2" name="Google Shape;802;p32"/>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3" name="Google Shape;803;p32"/>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4" name="Google Shape;804;p32"/>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5" name="Google Shape;805;p32"/>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6" name="Google Shape;806;p32"/>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7" name="Google Shape;807;p32"/>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8" name="Google Shape;808;p32"/>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9" name="Google Shape;809;p32"/>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0" name="Google Shape;810;p32"/>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1" name="Google Shape;811;p32"/>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2" name="Google Shape;812;p32"/>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3" name="Google Shape;813;p32"/>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4" name="Google Shape;814;p32"/>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5" name="Google Shape;815;p32"/>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6" name="Google Shape;816;p32"/>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17" name="Google Shape;817;p32"/>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818" name="Google Shape;818;p32"/>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19" name="Google Shape;819;p32"/>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0" name="Google Shape;820;p32"/>
          <p:cNvSpPr txBox="1"/>
          <p:nvPr>
            <p:ph type="title"/>
          </p:nvPr>
        </p:nvSpPr>
        <p:spPr>
          <a:xfrm>
            <a:off x="1111674" y="1981100"/>
            <a:ext cx="5117700" cy="1264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solidFill>
                  <a:schemeClr val="accent3"/>
                </a:solidFill>
              </a:rPr>
              <a:t>Presenting </a:t>
            </a:r>
            <a:r>
              <a:rPr lang="en"/>
              <a:t>a </a:t>
            </a:r>
            <a:r>
              <a:rPr lang="en">
                <a:solidFill>
                  <a:schemeClr val="accent1"/>
                </a:solidFill>
              </a:rPr>
              <a:t>website </a:t>
            </a:r>
            <a:r>
              <a:rPr lang="en"/>
              <a:t>or an </a:t>
            </a:r>
            <a:r>
              <a:rPr lang="en">
                <a:solidFill>
                  <a:schemeClr val="accent2"/>
                </a:solidFill>
              </a:rPr>
              <a:t>app?</a:t>
            </a:r>
            <a:endParaRPr>
              <a:solidFill>
                <a:schemeClr val="accent2"/>
              </a:solidFill>
            </a:endParaRPr>
          </a:p>
        </p:txBody>
      </p:sp>
      <p:sp>
        <p:nvSpPr>
          <p:cNvPr id="821" name="Google Shape;821;p32"/>
          <p:cNvSpPr txBox="1"/>
          <p:nvPr>
            <p:ph idx="1" type="body"/>
          </p:nvPr>
        </p:nvSpPr>
        <p:spPr>
          <a:xfrm>
            <a:off x="1111766" y="3438950"/>
            <a:ext cx="5117700" cy="1702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If you are presenting a website, an internet product or an app, you can place a screenshot of it here.</a:t>
            </a:r>
            <a:endParaRPr/>
          </a:p>
        </p:txBody>
      </p:sp>
      <p:grpSp>
        <p:nvGrpSpPr>
          <p:cNvPr id="822" name="Google Shape;822;p32"/>
          <p:cNvGrpSpPr/>
          <p:nvPr/>
        </p:nvGrpSpPr>
        <p:grpSpPr>
          <a:xfrm>
            <a:off x="8234886" y="3956663"/>
            <a:ext cx="3957126" cy="2901339"/>
            <a:chOff x="7947586" y="3658763"/>
            <a:chExt cx="3957126" cy="2901339"/>
          </a:xfrm>
        </p:grpSpPr>
        <p:sp>
          <p:nvSpPr>
            <p:cNvPr id="823" name="Google Shape;823;p32"/>
            <p:cNvSpPr/>
            <p:nvPr/>
          </p:nvSpPr>
          <p:spPr>
            <a:xfrm>
              <a:off x="7947586" y="3658763"/>
              <a:ext cx="3957126" cy="2901339"/>
            </a:xfrm>
            <a:custGeom>
              <a:rect b="b" l="l" r="r" t="t"/>
              <a:pathLst>
                <a:path extrusionOk="0" h="1459793" w="1991007">
                  <a:moveTo>
                    <a:pt x="1749" y="1459794"/>
                  </a:moveTo>
                  <a:cubicBezTo>
                    <a:pt x="1749" y="1459794"/>
                    <a:pt x="-33274" y="1028511"/>
                    <a:pt x="210128" y="833772"/>
                  </a:cubicBezTo>
                  <a:cubicBezTo>
                    <a:pt x="664699" y="470070"/>
                    <a:pt x="1059805" y="825562"/>
                    <a:pt x="1255477" y="672286"/>
                  </a:cubicBezTo>
                  <a:cubicBezTo>
                    <a:pt x="1451140" y="519019"/>
                    <a:pt x="1350099" y="163003"/>
                    <a:pt x="1567069" y="57523"/>
                  </a:cubicBezTo>
                  <a:cubicBezTo>
                    <a:pt x="1822043" y="-66426"/>
                    <a:pt x="1985835" y="48522"/>
                    <a:pt x="1985835" y="48522"/>
                  </a:cubicBezTo>
                  <a:lnTo>
                    <a:pt x="1991007" y="1453269"/>
                  </a:lnTo>
                  <a:lnTo>
                    <a:pt x="1749" y="145979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4" name="Google Shape;824;p32"/>
            <p:cNvSpPr/>
            <p:nvPr/>
          </p:nvSpPr>
          <p:spPr>
            <a:xfrm>
              <a:off x="8977979" y="4386434"/>
              <a:ext cx="2926363" cy="2173401"/>
            </a:xfrm>
            <a:custGeom>
              <a:rect b="b" l="l" r="r" t="t"/>
              <a:pathLst>
                <a:path extrusionOk="0" h="1093535" w="1472384">
                  <a:moveTo>
                    <a:pt x="3982" y="1093535"/>
                  </a:moveTo>
                  <a:cubicBezTo>
                    <a:pt x="3982" y="1093535"/>
                    <a:pt x="-32537" y="916980"/>
                    <a:pt x="115624" y="766294"/>
                  </a:cubicBezTo>
                  <a:cubicBezTo>
                    <a:pt x="358664" y="519101"/>
                    <a:pt x="809377" y="663758"/>
                    <a:pt x="1007050" y="591387"/>
                  </a:cubicBezTo>
                  <a:cubicBezTo>
                    <a:pt x="1234507" y="508110"/>
                    <a:pt x="1092956" y="145731"/>
                    <a:pt x="1234507" y="49576"/>
                  </a:cubicBezTo>
                  <a:cubicBezTo>
                    <a:pt x="1355836" y="-32844"/>
                    <a:pt x="1466879" y="12381"/>
                    <a:pt x="1466879" y="12381"/>
                  </a:cubicBezTo>
                  <a:lnTo>
                    <a:pt x="1472384" y="1089811"/>
                  </a:lnTo>
                  <a:lnTo>
                    <a:pt x="3982" y="109353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5" name="Google Shape;825;p32"/>
            <p:cNvSpPr/>
            <p:nvPr/>
          </p:nvSpPr>
          <p:spPr>
            <a:xfrm>
              <a:off x="9658418" y="4962953"/>
              <a:ext cx="2245676" cy="1596670"/>
            </a:xfrm>
            <a:custGeom>
              <a:rect b="b" l="l" r="r" t="t"/>
              <a:pathLst>
                <a:path extrusionOk="0" h="803356" w="1129900">
                  <a:moveTo>
                    <a:pt x="3055" y="803356"/>
                  </a:moveTo>
                  <a:cubicBezTo>
                    <a:pt x="3055" y="803356"/>
                    <a:pt x="-24967" y="673654"/>
                    <a:pt x="88723" y="562955"/>
                  </a:cubicBezTo>
                  <a:cubicBezTo>
                    <a:pt x="275242" y="381361"/>
                    <a:pt x="627857" y="536551"/>
                    <a:pt x="779552" y="483383"/>
                  </a:cubicBezTo>
                  <a:cubicBezTo>
                    <a:pt x="954098" y="422204"/>
                    <a:pt x="838731" y="107060"/>
                    <a:pt x="947354" y="36422"/>
                  </a:cubicBezTo>
                  <a:cubicBezTo>
                    <a:pt x="1040461" y="-24128"/>
                    <a:pt x="1125681" y="9095"/>
                    <a:pt x="1125681" y="9095"/>
                  </a:cubicBezTo>
                  <a:lnTo>
                    <a:pt x="1129901" y="800623"/>
                  </a:lnTo>
                  <a:lnTo>
                    <a:pt x="3055" y="80335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6" name="Google Shape;826;p32"/>
            <p:cNvSpPr/>
            <p:nvPr/>
          </p:nvSpPr>
          <p:spPr>
            <a:xfrm>
              <a:off x="10821111" y="5907637"/>
              <a:ext cx="1082565" cy="651640"/>
            </a:xfrm>
            <a:custGeom>
              <a:rect b="b" l="l" r="r" t="t"/>
              <a:pathLst>
                <a:path extrusionOk="0" h="327869" w="544687">
                  <a:moveTo>
                    <a:pt x="0" y="327870"/>
                  </a:moveTo>
                  <a:cubicBezTo>
                    <a:pt x="0" y="327870"/>
                    <a:pt x="6743" y="297885"/>
                    <a:pt x="61703" y="261785"/>
                  </a:cubicBezTo>
                  <a:cubicBezTo>
                    <a:pt x="151857" y="202549"/>
                    <a:pt x="319402" y="239401"/>
                    <a:pt x="392725" y="222066"/>
                  </a:cubicBezTo>
                  <a:cubicBezTo>
                    <a:pt x="477098" y="202111"/>
                    <a:pt x="543849" y="0"/>
                    <a:pt x="543849" y="0"/>
                  </a:cubicBezTo>
                  <a:lnTo>
                    <a:pt x="544687" y="326975"/>
                  </a:lnTo>
                  <a:lnTo>
                    <a:pt x="0" y="32787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33"/>
          <p:cNvSpPr txBox="1"/>
          <p:nvPr>
            <p:ph type="title"/>
          </p:nvPr>
        </p:nvSpPr>
        <p:spPr>
          <a:xfrm>
            <a:off x="3305200" y="1694125"/>
            <a:ext cx="5581500" cy="896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6000">
                <a:solidFill>
                  <a:schemeClr val="accent1"/>
                </a:solidFill>
              </a:rPr>
              <a:t>T</a:t>
            </a:r>
            <a:r>
              <a:rPr lang="en" sz="6000">
                <a:solidFill>
                  <a:schemeClr val="accent2"/>
                </a:solidFill>
              </a:rPr>
              <a:t>h</a:t>
            </a:r>
            <a:r>
              <a:rPr lang="en" sz="6000">
                <a:solidFill>
                  <a:schemeClr val="accent3"/>
                </a:solidFill>
              </a:rPr>
              <a:t>a</a:t>
            </a:r>
            <a:r>
              <a:rPr lang="en" sz="6000">
                <a:solidFill>
                  <a:schemeClr val="accent4"/>
                </a:solidFill>
              </a:rPr>
              <a:t>n</a:t>
            </a:r>
            <a:r>
              <a:rPr lang="en" sz="6000">
                <a:solidFill>
                  <a:schemeClr val="accent1"/>
                </a:solidFill>
              </a:rPr>
              <a:t>k</a:t>
            </a:r>
            <a:r>
              <a:rPr lang="en" sz="6000"/>
              <a:t> </a:t>
            </a:r>
            <a:r>
              <a:rPr lang="en" sz="6000">
                <a:solidFill>
                  <a:schemeClr val="accent3"/>
                </a:solidFill>
              </a:rPr>
              <a:t>you!</a:t>
            </a:r>
            <a:endParaRPr sz="6000">
              <a:solidFill>
                <a:schemeClr val="accent3"/>
              </a:solidFill>
            </a:endParaRPr>
          </a:p>
        </p:txBody>
      </p:sp>
      <p:sp>
        <p:nvSpPr>
          <p:cNvPr id="832" name="Google Shape;832;p33"/>
          <p:cNvSpPr/>
          <p:nvPr/>
        </p:nvSpPr>
        <p:spPr>
          <a:xfrm>
            <a:off x="5990015" y="450757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33" name="Google Shape;833;p33"/>
          <p:cNvGrpSpPr/>
          <p:nvPr/>
        </p:nvGrpSpPr>
        <p:grpSpPr>
          <a:xfrm>
            <a:off x="6523118" y="4497926"/>
            <a:ext cx="411849" cy="411917"/>
            <a:chOff x="5162200" y="4097750"/>
            <a:chExt cx="338385" cy="338414"/>
          </a:xfrm>
        </p:grpSpPr>
        <p:sp>
          <p:nvSpPr>
            <p:cNvPr id="834" name="Google Shape;834;p33"/>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33"/>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33"/>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37" name="Google Shape;837;p33"/>
          <p:cNvSpPr/>
          <p:nvPr/>
        </p:nvSpPr>
        <p:spPr>
          <a:xfrm>
            <a:off x="5257125" y="454896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33"/>
          <p:cNvSpPr txBox="1"/>
          <p:nvPr>
            <p:ph idx="1" type="body"/>
          </p:nvPr>
        </p:nvSpPr>
        <p:spPr>
          <a:xfrm>
            <a:off x="3305300" y="2675950"/>
            <a:ext cx="5581500" cy="1713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t>Do you have any questions?</a:t>
            </a:r>
            <a:endParaRPr b="1"/>
          </a:p>
          <a:p>
            <a:pPr indent="0" lvl="0" marL="0" rtl="0" algn="ctr">
              <a:spcBef>
                <a:spcPts val="0"/>
              </a:spcBef>
              <a:spcAft>
                <a:spcPts val="0"/>
              </a:spcAft>
              <a:buNone/>
            </a:pPr>
            <a:r>
              <a:t/>
            </a:r>
            <a:endParaRPr sz="1000"/>
          </a:p>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grpSp>
        <p:nvGrpSpPr>
          <p:cNvPr id="839" name="Google Shape;839;p33"/>
          <p:cNvGrpSpPr/>
          <p:nvPr/>
        </p:nvGrpSpPr>
        <p:grpSpPr>
          <a:xfrm flipH="1" rot="10800000">
            <a:off x="8234886" y="-12"/>
            <a:ext cx="3957126" cy="2901339"/>
            <a:chOff x="7947586" y="3658763"/>
            <a:chExt cx="3957126" cy="2901339"/>
          </a:xfrm>
        </p:grpSpPr>
        <p:sp>
          <p:nvSpPr>
            <p:cNvPr id="840" name="Google Shape;840;p33"/>
            <p:cNvSpPr/>
            <p:nvPr/>
          </p:nvSpPr>
          <p:spPr>
            <a:xfrm>
              <a:off x="7947586" y="3658763"/>
              <a:ext cx="3957126" cy="2901339"/>
            </a:xfrm>
            <a:custGeom>
              <a:rect b="b" l="l" r="r" t="t"/>
              <a:pathLst>
                <a:path extrusionOk="0" h="1459793" w="1991007">
                  <a:moveTo>
                    <a:pt x="1749" y="1459794"/>
                  </a:moveTo>
                  <a:cubicBezTo>
                    <a:pt x="1749" y="1459794"/>
                    <a:pt x="-33274" y="1028511"/>
                    <a:pt x="210128" y="833772"/>
                  </a:cubicBezTo>
                  <a:cubicBezTo>
                    <a:pt x="664699" y="470070"/>
                    <a:pt x="1059805" y="825562"/>
                    <a:pt x="1255477" y="672286"/>
                  </a:cubicBezTo>
                  <a:cubicBezTo>
                    <a:pt x="1451140" y="519019"/>
                    <a:pt x="1350099" y="163003"/>
                    <a:pt x="1567069" y="57523"/>
                  </a:cubicBezTo>
                  <a:cubicBezTo>
                    <a:pt x="1822043" y="-66426"/>
                    <a:pt x="1985835" y="48522"/>
                    <a:pt x="1985835" y="48522"/>
                  </a:cubicBezTo>
                  <a:lnTo>
                    <a:pt x="1991007" y="1453269"/>
                  </a:lnTo>
                  <a:lnTo>
                    <a:pt x="1749" y="145979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33"/>
            <p:cNvSpPr/>
            <p:nvPr/>
          </p:nvSpPr>
          <p:spPr>
            <a:xfrm>
              <a:off x="8977979" y="4386434"/>
              <a:ext cx="2926363" cy="2173401"/>
            </a:xfrm>
            <a:custGeom>
              <a:rect b="b" l="l" r="r" t="t"/>
              <a:pathLst>
                <a:path extrusionOk="0" h="1093535" w="1472384">
                  <a:moveTo>
                    <a:pt x="3982" y="1093535"/>
                  </a:moveTo>
                  <a:cubicBezTo>
                    <a:pt x="3982" y="1093535"/>
                    <a:pt x="-32537" y="916980"/>
                    <a:pt x="115624" y="766294"/>
                  </a:cubicBezTo>
                  <a:cubicBezTo>
                    <a:pt x="358664" y="519101"/>
                    <a:pt x="809377" y="663758"/>
                    <a:pt x="1007050" y="591387"/>
                  </a:cubicBezTo>
                  <a:cubicBezTo>
                    <a:pt x="1234507" y="508110"/>
                    <a:pt x="1092956" y="145731"/>
                    <a:pt x="1234507" y="49576"/>
                  </a:cubicBezTo>
                  <a:cubicBezTo>
                    <a:pt x="1355836" y="-32844"/>
                    <a:pt x="1466879" y="12381"/>
                    <a:pt x="1466879" y="12381"/>
                  </a:cubicBezTo>
                  <a:lnTo>
                    <a:pt x="1472384" y="1089811"/>
                  </a:lnTo>
                  <a:lnTo>
                    <a:pt x="3982" y="109353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33"/>
            <p:cNvSpPr/>
            <p:nvPr/>
          </p:nvSpPr>
          <p:spPr>
            <a:xfrm>
              <a:off x="9658418" y="4962953"/>
              <a:ext cx="2245676" cy="1596670"/>
            </a:xfrm>
            <a:custGeom>
              <a:rect b="b" l="l" r="r" t="t"/>
              <a:pathLst>
                <a:path extrusionOk="0" h="803356" w="1129900">
                  <a:moveTo>
                    <a:pt x="3055" y="803356"/>
                  </a:moveTo>
                  <a:cubicBezTo>
                    <a:pt x="3055" y="803356"/>
                    <a:pt x="-24967" y="673654"/>
                    <a:pt x="88723" y="562955"/>
                  </a:cubicBezTo>
                  <a:cubicBezTo>
                    <a:pt x="275242" y="381361"/>
                    <a:pt x="627857" y="536551"/>
                    <a:pt x="779552" y="483383"/>
                  </a:cubicBezTo>
                  <a:cubicBezTo>
                    <a:pt x="954098" y="422204"/>
                    <a:pt x="838731" y="107060"/>
                    <a:pt x="947354" y="36422"/>
                  </a:cubicBezTo>
                  <a:cubicBezTo>
                    <a:pt x="1040461" y="-24128"/>
                    <a:pt x="1125681" y="9095"/>
                    <a:pt x="1125681" y="9095"/>
                  </a:cubicBezTo>
                  <a:lnTo>
                    <a:pt x="1129901" y="800623"/>
                  </a:lnTo>
                  <a:lnTo>
                    <a:pt x="3055" y="80335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3" name="Google Shape;843;p33"/>
            <p:cNvSpPr/>
            <p:nvPr/>
          </p:nvSpPr>
          <p:spPr>
            <a:xfrm>
              <a:off x="10821111" y="5907637"/>
              <a:ext cx="1082565" cy="651640"/>
            </a:xfrm>
            <a:custGeom>
              <a:rect b="b" l="l" r="r" t="t"/>
              <a:pathLst>
                <a:path extrusionOk="0" h="327869" w="544687">
                  <a:moveTo>
                    <a:pt x="0" y="327870"/>
                  </a:moveTo>
                  <a:cubicBezTo>
                    <a:pt x="0" y="327870"/>
                    <a:pt x="6743" y="297885"/>
                    <a:pt x="61703" y="261785"/>
                  </a:cubicBezTo>
                  <a:cubicBezTo>
                    <a:pt x="151857" y="202549"/>
                    <a:pt x="319402" y="239401"/>
                    <a:pt x="392725" y="222066"/>
                  </a:cubicBezTo>
                  <a:cubicBezTo>
                    <a:pt x="477098" y="202111"/>
                    <a:pt x="543849" y="0"/>
                    <a:pt x="543849" y="0"/>
                  </a:cubicBezTo>
                  <a:lnTo>
                    <a:pt x="544687" y="326975"/>
                  </a:lnTo>
                  <a:lnTo>
                    <a:pt x="0" y="32787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44" name="Google Shape;844;p33"/>
          <p:cNvSpPr/>
          <p:nvPr/>
        </p:nvSpPr>
        <p:spPr>
          <a:xfrm>
            <a:off x="4614939" y="6120535"/>
            <a:ext cx="4228211" cy="776627"/>
          </a:xfrm>
          <a:custGeom>
            <a:rect b="b" l="l" r="r" t="t"/>
            <a:pathLst>
              <a:path extrusionOk="0" h="180716" w="983877">
                <a:moveTo>
                  <a:pt x="0" y="177993"/>
                </a:moveTo>
                <a:cubicBezTo>
                  <a:pt x="28070" y="155190"/>
                  <a:pt x="85849" y="115242"/>
                  <a:pt x="117300" y="97268"/>
                </a:cubicBezTo>
                <a:cubicBezTo>
                  <a:pt x="221437" y="37765"/>
                  <a:pt x="343700" y="7409"/>
                  <a:pt x="463591" y="12620"/>
                </a:cubicBezTo>
                <a:cubicBezTo>
                  <a:pt x="498348" y="14134"/>
                  <a:pt x="679913" y="37613"/>
                  <a:pt x="666264" y="101440"/>
                </a:cubicBezTo>
                <a:cubicBezTo>
                  <a:pt x="653767" y="159904"/>
                  <a:pt x="574605" y="136930"/>
                  <a:pt x="596027" y="72665"/>
                </a:cubicBezTo>
                <a:cubicBezTo>
                  <a:pt x="606971" y="39823"/>
                  <a:pt x="674075" y="-19632"/>
                  <a:pt x="800852" y="6428"/>
                </a:cubicBezTo>
                <a:cubicBezTo>
                  <a:pt x="998591" y="47062"/>
                  <a:pt x="983618" y="180717"/>
                  <a:pt x="983618" y="180717"/>
                </a:cubicBezTo>
              </a:path>
            </a:pathLst>
          </a:custGeom>
          <a:noFill/>
          <a:ln cap="rnd" cmpd="sng" w="331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5" name="Google Shape;845;p33"/>
          <p:cNvSpPr/>
          <p:nvPr/>
        </p:nvSpPr>
        <p:spPr>
          <a:xfrm>
            <a:off x="2350925" y="560524"/>
            <a:ext cx="1336382" cy="1534068"/>
          </a:xfrm>
          <a:custGeom>
            <a:rect b="b" l="l" r="r" t="t"/>
            <a:pathLst>
              <a:path extrusionOk="0" h="825878" w="719452">
                <a:moveTo>
                  <a:pt x="545240" y="87482"/>
                </a:moveTo>
                <a:cubicBezTo>
                  <a:pt x="545240" y="87482"/>
                  <a:pt x="416196" y="67489"/>
                  <a:pt x="316859" y="199601"/>
                </a:cubicBezTo>
                <a:cubicBezTo>
                  <a:pt x="262919" y="271353"/>
                  <a:pt x="224134" y="495028"/>
                  <a:pt x="379524" y="572181"/>
                </a:cubicBezTo>
                <a:cubicBezTo>
                  <a:pt x="566319" y="664926"/>
                  <a:pt x="719452" y="558141"/>
                  <a:pt x="719452" y="558141"/>
                </a:cubicBezTo>
                <a:cubicBezTo>
                  <a:pt x="719452" y="558141"/>
                  <a:pt x="682305" y="688767"/>
                  <a:pt x="581521" y="770177"/>
                </a:cubicBezTo>
                <a:cubicBezTo>
                  <a:pt x="480737" y="851597"/>
                  <a:pt x="177385" y="879619"/>
                  <a:pt x="52779" y="598051"/>
                </a:cubicBezTo>
                <a:cubicBezTo>
                  <a:pt x="-42671" y="382376"/>
                  <a:pt x="-17925" y="141470"/>
                  <a:pt x="203760" y="40276"/>
                </a:cubicBezTo>
                <a:cubicBezTo>
                  <a:pt x="450943" y="-72547"/>
                  <a:pt x="545240" y="87482"/>
                  <a:pt x="545240" y="874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34"/>
          <p:cNvSpPr txBox="1"/>
          <p:nvPr>
            <p:ph type="title"/>
          </p:nvPr>
        </p:nvSpPr>
        <p:spPr>
          <a:xfrm>
            <a:off x="415650" y="941314"/>
            <a:ext cx="113607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accent1"/>
                </a:solidFill>
              </a:rPr>
              <a:t>C</a:t>
            </a:r>
            <a:r>
              <a:rPr lang="en">
                <a:solidFill>
                  <a:schemeClr val="accent2"/>
                </a:solidFill>
              </a:rPr>
              <a:t>e</a:t>
            </a:r>
            <a:r>
              <a:rPr lang="en">
                <a:solidFill>
                  <a:schemeClr val="accent3"/>
                </a:solidFill>
              </a:rPr>
              <a:t>r</a:t>
            </a:r>
            <a:r>
              <a:rPr lang="en">
                <a:solidFill>
                  <a:schemeClr val="accent4"/>
                </a:solidFill>
              </a:rPr>
              <a:t>t</a:t>
            </a:r>
            <a:r>
              <a:rPr lang="en">
                <a:solidFill>
                  <a:schemeClr val="accent1"/>
                </a:solidFill>
              </a:rPr>
              <a:t>i</a:t>
            </a:r>
            <a:r>
              <a:rPr lang="en">
                <a:solidFill>
                  <a:schemeClr val="accent2"/>
                </a:solidFill>
              </a:rPr>
              <a:t>f</a:t>
            </a:r>
            <a:r>
              <a:rPr lang="en">
                <a:solidFill>
                  <a:schemeClr val="accent3"/>
                </a:solidFill>
              </a:rPr>
              <a:t>i</a:t>
            </a:r>
            <a:r>
              <a:rPr lang="en">
                <a:solidFill>
                  <a:schemeClr val="accent4"/>
                </a:solidFill>
              </a:rPr>
              <a:t>c</a:t>
            </a:r>
            <a:r>
              <a:rPr lang="en">
                <a:solidFill>
                  <a:schemeClr val="accent1"/>
                </a:solidFill>
              </a:rPr>
              <a:t>a</a:t>
            </a:r>
            <a:r>
              <a:rPr lang="en">
                <a:solidFill>
                  <a:schemeClr val="accent2"/>
                </a:solidFill>
              </a:rPr>
              <a:t>t</a:t>
            </a:r>
            <a:r>
              <a:rPr lang="en">
                <a:solidFill>
                  <a:schemeClr val="accent3"/>
                </a:solidFill>
              </a:rPr>
              <a:t>e </a:t>
            </a:r>
            <a:r>
              <a:rPr lang="en"/>
              <a:t>of</a:t>
            </a:r>
            <a:r>
              <a:rPr lang="en">
                <a:solidFill>
                  <a:schemeClr val="accent3"/>
                </a:solidFill>
              </a:rPr>
              <a:t> </a:t>
            </a:r>
            <a:r>
              <a:rPr lang="en">
                <a:solidFill>
                  <a:schemeClr val="accent3"/>
                </a:solidFill>
              </a:rPr>
              <a:t>Completion</a:t>
            </a:r>
            <a:endParaRPr>
              <a:solidFill>
                <a:schemeClr val="accent3"/>
              </a:solidFill>
            </a:endParaRPr>
          </a:p>
        </p:txBody>
      </p:sp>
      <p:sp>
        <p:nvSpPr>
          <p:cNvPr id="851" name="Google Shape;851;p34"/>
          <p:cNvSpPr txBox="1"/>
          <p:nvPr>
            <p:ph idx="1" type="subTitle"/>
          </p:nvPr>
        </p:nvSpPr>
        <p:spPr>
          <a:xfrm>
            <a:off x="2187000" y="2682863"/>
            <a:ext cx="7818000" cy="945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Anna Smith.</a:t>
            </a:r>
            <a:endParaRPr/>
          </a:p>
        </p:txBody>
      </p:sp>
      <p:sp>
        <p:nvSpPr>
          <p:cNvPr id="852" name="Google Shape;852;p34"/>
          <p:cNvSpPr txBox="1"/>
          <p:nvPr>
            <p:ph idx="2" type="subTitle"/>
          </p:nvPr>
        </p:nvSpPr>
        <p:spPr>
          <a:xfrm>
            <a:off x="3914250" y="35859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have successfully completed</a:t>
            </a:r>
            <a:endParaRPr/>
          </a:p>
        </p:txBody>
      </p:sp>
      <p:sp>
        <p:nvSpPr>
          <p:cNvPr id="853" name="Google Shape;853;p34"/>
          <p:cNvSpPr txBox="1"/>
          <p:nvPr>
            <p:ph idx="3" type="title"/>
          </p:nvPr>
        </p:nvSpPr>
        <p:spPr>
          <a:xfrm>
            <a:off x="415650" y="3779864"/>
            <a:ext cx="113607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course.</a:t>
            </a:r>
            <a:endParaRPr/>
          </a:p>
        </p:txBody>
      </p:sp>
      <p:sp>
        <p:nvSpPr>
          <p:cNvPr id="854" name="Google Shape;854;p34"/>
          <p:cNvSpPr txBox="1"/>
          <p:nvPr>
            <p:ph idx="4" type="subTitle"/>
          </p:nvPr>
        </p:nvSpPr>
        <p:spPr>
          <a:xfrm>
            <a:off x="3914250" y="47289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Congratulations!</a:t>
            </a:r>
            <a:endParaRPr/>
          </a:p>
        </p:txBody>
      </p:sp>
      <p:pic>
        <p:nvPicPr>
          <p:cNvPr id="855" name="Google Shape;855;p34"/>
          <p:cNvPicPr preferRelativeResize="0"/>
          <p:nvPr/>
        </p:nvPicPr>
        <p:blipFill>
          <a:blip r:embed="rId3">
            <a:alphaModFix/>
          </a:blip>
          <a:stretch>
            <a:fillRect/>
          </a:stretch>
        </p:blipFill>
        <p:spPr>
          <a:xfrm>
            <a:off x="8539774" y="5069650"/>
            <a:ext cx="2097249" cy="1426502"/>
          </a:xfrm>
          <a:prstGeom prst="rect">
            <a:avLst/>
          </a:prstGeom>
          <a:noFill/>
          <a:ln>
            <a:noFill/>
          </a:ln>
          <a:effectLst>
            <a:outerShdw rotWithShape="0" algn="bl">
              <a:srgbClr val="000000"/>
            </a:outerShdw>
          </a:effectLst>
        </p:spPr>
      </p:pic>
      <p:sp>
        <p:nvSpPr>
          <p:cNvPr id="856" name="Google Shape;856;p34"/>
          <p:cNvSpPr txBox="1"/>
          <p:nvPr>
            <p:ph idx="5" type="subTitle"/>
          </p:nvPr>
        </p:nvSpPr>
        <p:spPr>
          <a:xfrm>
            <a:off x="996875" y="58470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Date</a:t>
            </a:r>
            <a:endParaRPr/>
          </a:p>
        </p:txBody>
      </p:sp>
      <p:sp>
        <p:nvSpPr>
          <p:cNvPr id="857" name="Google Shape;857;p34"/>
          <p:cNvSpPr txBox="1"/>
          <p:nvPr>
            <p:ph idx="6" type="subTitle"/>
          </p:nvPr>
        </p:nvSpPr>
        <p:spPr>
          <a:xfrm>
            <a:off x="8214050" y="58470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Signature</a:t>
            </a:r>
            <a:endParaRPr/>
          </a:p>
        </p:txBody>
      </p:sp>
      <p:sp>
        <p:nvSpPr>
          <p:cNvPr id="858" name="Google Shape;858;p34"/>
          <p:cNvSpPr txBox="1"/>
          <p:nvPr>
            <p:ph idx="7" type="subTitle"/>
          </p:nvPr>
        </p:nvSpPr>
        <p:spPr>
          <a:xfrm>
            <a:off x="996875" y="55488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03/05/2023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35"/>
          <p:cNvSpPr txBox="1"/>
          <p:nvPr>
            <p:ph type="title"/>
          </p:nvPr>
        </p:nvSpPr>
        <p:spPr>
          <a:xfrm>
            <a:off x="380025" y="433925"/>
            <a:ext cx="11432100" cy="750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accent1"/>
                </a:solidFill>
              </a:rPr>
              <a:t>T</a:t>
            </a:r>
            <a:r>
              <a:rPr lang="en">
                <a:solidFill>
                  <a:schemeClr val="accent2"/>
                </a:solidFill>
              </a:rPr>
              <a:t>o</a:t>
            </a:r>
            <a:r>
              <a:rPr lang="en">
                <a:solidFill>
                  <a:schemeClr val="accent3"/>
                </a:solidFill>
              </a:rPr>
              <a:t>d</a:t>
            </a:r>
            <a:r>
              <a:rPr lang="en">
                <a:solidFill>
                  <a:schemeClr val="accent4"/>
                </a:solidFill>
              </a:rPr>
              <a:t>a</a:t>
            </a:r>
            <a:r>
              <a:rPr lang="en">
                <a:solidFill>
                  <a:schemeClr val="accent1"/>
                </a:solidFill>
              </a:rPr>
              <a:t>y</a:t>
            </a:r>
            <a:r>
              <a:rPr lang="en">
                <a:solidFill>
                  <a:schemeClr val="accent5"/>
                </a:solidFill>
              </a:rPr>
              <a:t> </a:t>
            </a:r>
            <a:r>
              <a:rPr lang="en">
                <a:solidFill>
                  <a:schemeClr val="accent2"/>
                </a:solidFill>
              </a:rPr>
              <a:t>is</a:t>
            </a:r>
            <a:r>
              <a:rPr lang="en"/>
              <a:t> </a:t>
            </a:r>
            <a:r>
              <a:rPr lang="en">
                <a:solidFill>
                  <a:schemeClr val="accent1"/>
                </a:solidFill>
              </a:rPr>
              <a:t>Monday </a:t>
            </a:r>
            <a:r>
              <a:rPr lang="en">
                <a:solidFill>
                  <a:schemeClr val="accent3"/>
                </a:solidFill>
              </a:rPr>
              <a:t>April 3rd.</a:t>
            </a:r>
            <a:endParaRPr>
              <a:solidFill>
                <a:schemeClr val="accent3"/>
              </a:solidFill>
            </a:endParaRPr>
          </a:p>
        </p:txBody>
      </p:sp>
      <p:sp>
        <p:nvSpPr>
          <p:cNvPr id="864" name="Google Shape;864;p35"/>
          <p:cNvSpPr txBox="1"/>
          <p:nvPr>
            <p:ph idx="2" type="title"/>
          </p:nvPr>
        </p:nvSpPr>
        <p:spPr>
          <a:xfrm>
            <a:off x="684349" y="1578400"/>
            <a:ext cx="2789400" cy="51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Announcements</a:t>
            </a:r>
            <a:endParaRPr/>
          </a:p>
        </p:txBody>
      </p:sp>
      <p:sp>
        <p:nvSpPr>
          <p:cNvPr id="865" name="Google Shape;865;p35"/>
          <p:cNvSpPr txBox="1"/>
          <p:nvPr>
            <p:ph idx="3" type="title"/>
          </p:nvPr>
        </p:nvSpPr>
        <p:spPr>
          <a:xfrm>
            <a:off x="4040700" y="1543050"/>
            <a:ext cx="4110600" cy="51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Quote of the Day</a:t>
            </a:r>
            <a:endParaRPr/>
          </a:p>
        </p:txBody>
      </p:sp>
      <p:sp>
        <p:nvSpPr>
          <p:cNvPr id="866" name="Google Shape;866;p35"/>
          <p:cNvSpPr txBox="1"/>
          <p:nvPr>
            <p:ph idx="4" type="title"/>
          </p:nvPr>
        </p:nvSpPr>
        <p:spPr>
          <a:xfrm>
            <a:off x="3973450" y="4084300"/>
            <a:ext cx="41778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Would you rather…</a:t>
            </a:r>
            <a:endParaRPr/>
          </a:p>
        </p:txBody>
      </p:sp>
      <p:sp>
        <p:nvSpPr>
          <p:cNvPr id="867" name="Google Shape;867;p35"/>
          <p:cNvSpPr txBox="1"/>
          <p:nvPr>
            <p:ph idx="5" type="title"/>
          </p:nvPr>
        </p:nvSpPr>
        <p:spPr>
          <a:xfrm>
            <a:off x="8607000" y="1578400"/>
            <a:ext cx="2909100" cy="51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Check List</a:t>
            </a:r>
            <a:endParaRPr/>
          </a:p>
        </p:txBody>
      </p:sp>
      <p:sp>
        <p:nvSpPr>
          <p:cNvPr id="868" name="Google Shape;868;p35"/>
          <p:cNvSpPr txBox="1"/>
          <p:nvPr>
            <p:ph idx="1" type="subTitle"/>
          </p:nvPr>
        </p:nvSpPr>
        <p:spPr>
          <a:xfrm>
            <a:off x="684349" y="2275258"/>
            <a:ext cx="2789400" cy="3791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Aenean massa.</a:t>
            </a:r>
            <a:endParaRPr/>
          </a:p>
        </p:txBody>
      </p:sp>
      <p:sp>
        <p:nvSpPr>
          <p:cNvPr id="869" name="Google Shape;869;p35"/>
          <p:cNvSpPr/>
          <p:nvPr>
            <p:ph idx="6" type="pic"/>
          </p:nvPr>
        </p:nvSpPr>
        <p:spPr>
          <a:xfrm>
            <a:off x="4767325" y="4667750"/>
            <a:ext cx="1246800" cy="1246800"/>
          </a:xfrm>
          <a:prstGeom prst="rect">
            <a:avLst/>
          </a:prstGeom>
        </p:spPr>
      </p:sp>
      <p:sp>
        <p:nvSpPr>
          <p:cNvPr id="870" name="Google Shape;870;p35"/>
          <p:cNvSpPr/>
          <p:nvPr>
            <p:ph idx="7" type="pic"/>
          </p:nvPr>
        </p:nvSpPr>
        <p:spPr>
          <a:xfrm>
            <a:off x="6177875" y="4667750"/>
            <a:ext cx="1246800" cy="1246800"/>
          </a:xfrm>
          <a:prstGeom prst="rect">
            <a:avLst/>
          </a:prstGeom>
        </p:spPr>
      </p:sp>
      <p:sp>
        <p:nvSpPr>
          <p:cNvPr id="871" name="Google Shape;871;p35"/>
          <p:cNvSpPr txBox="1"/>
          <p:nvPr>
            <p:ph idx="8" type="subTitle"/>
          </p:nvPr>
        </p:nvSpPr>
        <p:spPr>
          <a:xfrm>
            <a:off x="4415360" y="2312645"/>
            <a:ext cx="3370200" cy="94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Do the best you can until you know better. Then when you know better, do better.</a:t>
            </a:r>
            <a:endParaRPr/>
          </a:p>
        </p:txBody>
      </p:sp>
      <p:sp>
        <p:nvSpPr>
          <p:cNvPr id="872" name="Google Shape;872;p35"/>
          <p:cNvSpPr txBox="1"/>
          <p:nvPr>
            <p:ph idx="9" type="subTitle"/>
          </p:nvPr>
        </p:nvSpPr>
        <p:spPr>
          <a:xfrm>
            <a:off x="9041253" y="2122858"/>
            <a:ext cx="2388600" cy="3791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Something here.</a:t>
            </a:r>
            <a:endParaRPr/>
          </a:p>
          <a:p>
            <a:pPr indent="0" lvl="0" marL="0" rtl="0" algn="l">
              <a:spcBef>
                <a:spcPts val="0"/>
              </a:spcBef>
              <a:spcAft>
                <a:spcPts val="0"/>
              </a:spcAft>
              <a:buNone/>
            </a:pPr>
            <a:r>
              <a:rPr lang="en"/>
              <a:t>Something else here</a:t>
            </a:r>
            <a:endParaRPr/>
          </a:p>
          <a:p>
            <a:pPr indent="0" lvl="0" marL="0" rtl="0" algn="l">
              <a:spcBef>
                <a:spcPts val="0"/>
              </a:spcBef>
              <a:spcAft>
                <a:spcPts val="0"/>
              </a:spcAft>
              <a:buNone/>
            </a:pPr>
            <a:r>
              <a:rPr lang="en"/>
              <a:t>And a third thing here.</a:t>
            </a:r>
            <a:endParaRPr/>
          </a:p>
          <a:p>
            <a:pPr indent="0" lvl="0" marL="0" rtl="0" algn="l">
              <a:spcBef>
                <a:spcPts val="0"/>
              </a:spcBef>
              <a:spcAft>
                <a:spcPts val="0"/>
              </a:spcAft>
              <a:buNone/>
            </a:pPr>
            <a:r>
              <a:rPr lang="en"/>
              <a:t>Duplicate the check mark. </a:t>
            </a:r>
            <a:endParaRPr/>
          </a:p>
          <a:p>
            <a:pPr indent="0" lvl="0" marL="0" rtl="0" algn="l">
              <a:spcBef>
                <a:spcPts val="0"/>
              </a:spcBef>
              <a:spcAft>
                <a:spcPts val="0"/>
              </a:spcAft>
              <a:buNone/>
            </a:pPr>
            <a:r>
              <a:rPr lang="en"/>
              <a:t>And the check boxes.</a:t>
            </a:r>
            <a:endParaRPr/>
          </a:p>
          <a:p>
            <a:pPr indent="0" lvl="0" marL="0" rtl="0" algn="l">
              <a:spcBef>
                <a:spcPts val="0"/>
              </a:spcBef>
              <a:spcAft>
                <a:spcPts val="0"/>
              </a:spcAft>
              <a:buNone/>
            </a:pPr>
            <a:r>
              <a:t/>
            </a:r>
            <a:endParaRPr/>
          </a:p>
        </p:txBody>
      </p:sp>
      <p:sp>
        <p:nvSpPr>
          <p:cNvPr id="873" name="Google Shape;873;p35"/>
          <p:cNvSpPr/>
          <p:nvPr/>
        </p:nvSpPr>
        <p:spPr>
          <a:xfrm>
            <a:off x="8825647" y="2313518"/>
            <a:ext cx="288900" cy="288900"/>
          </a:xfrm>
          <a:prstGeom prst="frame">
            <a:avLst>
              <a:gd fmla="val 12269"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874" name="Google Shape;874;p35"/>
          <p:cNvSpPr/>
          <p:nvPr/>
        </p:nvSpPr>
        <p:spPr>
          <a:xfrm>
            <a:off x="8825647" y="2702539"/>
            <a:ext cx="288900" cy="288900"/>
          </a:xfrm>
          <a:prstGeom prst="frame">
            <a:avLst>
              <a:gd fmla="val 12269"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875" name="Google Shape;875;p35"/>
          <p:cNvSpPr/>
          <p:nvPr/>
        </p:nvSpPr>
        <p:spPr>
          <a:xfrm>
            <a:off x="8825647" y="3396360"/>
            <a:ext cx="288900" cy="288900"/>
          </a:xfrm>
          <a:prstGeom prst="frame">
            <a:avLst>
              <a:gd fmla="val 12269"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876" name="Google Shape;876;p35"/>
          <p:cNvSpPr/>
          <p:nvPr/>
        </p:nvSpPr>
        <p:spPr>
          <a:xfrm>
            <a:off x="8825647" y="4242581"/>
            <a:ext cx="288900" cy="288900"/>
          </a:xfrm>
          <a:prstGeom prst="frame">
            <a:avLst>
              <a:gd fmla="val 12269"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877" name="Google Shape;877;p35"/>
          <p:cNvSpPr/>
          <p:nvPr/>
        </p:nvSpPr>
        <p:spPr>
          <a:xfrm>
            <a:off x="8825647" y="4944423"/>
            <a:ext cx="288900" cy="288900"/>
          </a:xfrm>
          <a:prstGeom prst="frame">
            <a:avLst>
              <a:gd fmla="val 12269" name="adj1"/>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878" name="Google Shape;878;p35"/>
          <p:cNvSpPr/>
          <p:nvPr/>
        </p:nvSpPr>
        <p:spPr>
          <a:xfrm>
            <a:off x="8838241" y="2229823"/>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DE58B"/>
              </a:solidFill>
              <a:latin typeface="Calibri"/>
              <a:ea typeface="Calibri"/>
              <a:cs typeface="Calibri"/>
              <a:sym typeface="Calibri"/>
            </a:endParaRPr>
          </a:p>
        </p:txBody>
      </p:sp>
      <p:sp>
        <p:nvSpPr>
          <p:cNvPr id="879" name="Google Shape;879;p35"/>
          <p:cNvSpPr/>
          <p:nvPr/>
        </p:nvSpPr>
        <p:spPr>
          <a:xfrm>
            <a:off x="8834141" y="261994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DE58B"/>
              </a:solidFill>
              <a:latin typeface="Calibri"/>
              <a:ea typeface="Calibri"/>
              <a:cs typeface="Calibri"/>
              <a:sym typeface="Calibri"/>
            </a:endParaRPr>
          </a:p>
        </p:txBody>
      </p:sp>
      <p:grpSp>
        <p:nvGrpSpPr>
          <p:cNvPr id="880" name="Google Shape;880;p35"/>
          <p:cNvGrpSpPr/>
          <p:nvPr/>
        </p:nvGrpSpPr>
        <p:grpSpPr>
          <a:xfrm>
            <a:off x="7505031" y="2991417"/>
            <a:ext cx="477891" cy="336651"/>
            <a:chOff x="621403" y="597265"/>
            <a:chExt cx="1588204" cy="1118814"/>
          </a:xfrm>
        </p:grpSpPr>
        <p:sp>
          <p:nvSpPr>
            <p:cNvPr id="881" name="Google Shape;881;p35"/>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2" name="Google Shape;882;p35"/>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83" name="Google Shape;883;p35"/>
          <p:cNvGrpSpPr/>
          <p:nvPr/>
        </p:nvGrpSpPr>
        <p:grpSpPr>
          <a:xfrm rot="10800000">
            <a:off x="4145681" y="2053354"/>
            <a:ext cx="477891" cy="336651"/>
            <a:chOff x="621403" y="597265"/>
            <a:chExt cx="1588204" cy="1118814"/>
          </a:xfrm>
        </p:grpSpPr>
        <p:sp>
          <p:nvSpPr>
            <p:cNvPr id="884" name="Google Shape;884;p35"/>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5" name="Google Shape;885;p35"/>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86" name="Google Shape;886;p35"/>
          <p:cNvSpPr txBox="1"/>
          <p:nvPr/>
        </p:nvSpPr>
        <p:spPr>
          <a:xfrm>
            <a:off x="3878775" y="3259138"/>
            <a:ext cx="30000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50">
                <a:solidFill>
                  <a:srgbClr val="181818"/>
                </a:solidFill>
                <a:latin typeface="Merriweather"/>
                <a:ea typeface="Merriweather"/>
                <a:cs typeface="Merriweather"/>
                <a:sym typeface="Merriweather"/>
              </a:rPr>
              <a:t>― </a:t>
            </a:r>
            <a:r>
              <a:rPr b="1" lang="en" sz="1050">
                <a:solidFill>
                  <a:srgbClr val="333333"/>
                </a:solidFill>
                <a:latin typeface="Lato"/>
                <a:ea typeface="Lato"/>
                <a:cs typeface="Lato"/>
                <a:sym typeface="Lato"/>
              </a:rPr>
              <a:t>Maya Angelou</a:t>
            </a:r>
            <a:endParaRPr/>
          </a:p>
        </p:txBody>
      </p:sp>
      <p:grpSp>
        <p:nvGrpSpPr>
          <p:cNvPr id="887" name="Google Shape;887;p35"/>
          <p:cNvGrpSpPr/>
          <p:nvPr/>
        </p:nvGrpSpPr>
        <p:grpSpPr>
          <a:xfrm>
            <a:off x="10128788" y="5330958"/>
            <a:ext cx="1941221" cy="1527038"/>
            <a:chOff x="8322894" y="3913150"/>
            <a:chExt cx="3367252" cy="2648807"/>
          </a:xfrm>
        </p:grpSpPr>
        <p:sp>
          <p:nvSpPr>
            <p:cNvPr id="888" name="Google Shape;888;p35"/>
            <p:cNvSpPr/>
            <p:nvPr/>
          </p:nvSpPr>
          <p:spPr>
            <a:xfrm>
              <a:off x="9038105" y="5156143"/>
              <a:ext cx="1940981" cy="1405142"/>
            </a:xfrm>
            <a:custGeom>
              <a:rect b="b" l="l" r="r" t="t"/>
              <a:pathLst>
                <a:path extrusionOk="0" h="665944" w="919896">
                  <a:moveTo>
                    <a:pt x="0" y="665716"/>
                  </a:moveTo>
                  <a:cubicBezTo>
                    <a:pt x="0" y="665716"/>
                    <a:pt x="16711" y="4528"/>
                    <a:pt x="398441" y="33"/>
                  </a:cubicBezTo>
                  <a:cubicBezTo>
                    <a:pt x="857232" y="-5378"/>
                    <a:pt x="919897" y="665944"/>
                    <a:pt x="919897" y="665944"/>
                  </a:cubicBezTo>
                  <a:lnTo>
                    <a:pt x="647206" y="665944"/>
                  </a:lnTo>
                  <a:cubicBezTo>
                    <a:pt x="647206" y="665944"/>
                    <a:pt x="620517" y="366974"/>
                    <a:pt x="448876" y="384471"/>
                  </a:cubicBezTo>
                  <a:cubicBezTo>
                    <a:pt x="290323" y="400644"/>
                    <a:pt x="295371" y="665944"/>
                    <a:pt x="295371" y="665944"/>
                  </a:cubicBezTo>
                  <a:lnTo>
                    <a:pt x="0" y="66571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9" name="Google Shape;889;p35"/>
            <p:cNvSpPr/>
            <p:nvPr/>
          </p:nvSpPr>
          <p:spPr>
            <a:xfrm>
              <a:off x="8844659" y="4500239"/>
              <a:ext cx="2408063" cy="2061400"/>
            </a:xfrm>
            <a:custGeom>
              <a:rect b="b" l="l" r="r" t="t"/>
              <a:pathLst>
                <a:path extrusionOk="0" h="976967" w="1141262">
                  <a:moveTo>
                    <a:pt x="315" y="976635"/>
                  </a:moveTo>
                  <a:cubicBezTo>
                    <a:pt x="315" y="976635"/>
                    <a:pt x="-29858" y="18677"/>
                    <a:pt x="500173" y="236"/>
                  </a:cubicBezTo>
                  <a:cubicBezTo>
                    <a:pt x="1011627" y="-17566"/>
                    <a:pt x="1141263" y="976968"/>
                    <a:pt x="1141263" y="976968"/>
                  </a:cubicBezTo>
                  <a:lnTo>
                    <a:pt x="994063" y="976968"/>
                  </a:lnTo>
                  <a:cubicBezTo>
                    <a:pt x="994063" y="976968"/>
                    <a:pt x="924093" y="311790"/>
                    <a:pt x="500687" y="335592"/>
                  </a:cubicBezTo>
                  <a:cubicBezTo>
                    <a:pt x="118654" y="357071"/>
                    <a:pt x="120803" y="976968"/>
                    <a:pt x="120803" y="976968"/>
                  </a:cubicBezTo>
                  <a:lnTo>
                    <a:pt x="315" y="97663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0" name="Google Shape;890;p35"/>
            <p:cNvSpPr/>
            <p:nvPr/>
          </p:nvSpPr>
          <p:spPr>
            <a:xfrm>
              <a:off x="8322894" y="3913150"/>
              <a:ext cx="3367252" cy="2648807"/>
            </a:xfrm>
            <a:custGeom>
              <a:rect b="b" l="l" r="r" t="t"/>
              <a:pathLst>
                <a:path extrusionOk="0" h="1255359" w="1595854">
                  <a:moveTo>
                    <a:pt x="2900" y="1254931"/>
                  </a:moveTo>
                  <a:cubicBezTo>
                    <a:pt x="2900" y="1254931"/>
                    <a:pt x="-85447" y="32788"/>
                    <a:pt x="713173" y="660"/>
                  </a:cubicBezTo>
                  <a:cubicBezTo>
                    <a:pt x="1557764" y="-33316"/>
                    <a:pt x="1595855" y="1255360"/>
                    <a:pt x="1595855" y="1255360"/>
                  </a:cubicBezTo>
                  <a:lnTo>
                    <a:pt x="1388677" y="1255360"/>
                  </a:lnTo>
                  <a:cubicBezTo>
                    <a:pt x="1388677" y="1255360"/>
                    <a:pt x="1229447" y="268579"/>
                    <a:pt x="747587" y="299478"/>
                  </a:cubicBezTo>
                  <a:cubicBezTo>
                    <a:pt x="217519" y="333464"/>
                    <a:pt x="251995" y="1255360"/>
                    <a:pt x="251995" y="1255360"/>
                  </a:cubicBezTo>
                  <a:lnTo>
                    <a:pt x="2900" y="125493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91" name="Google Shape;891;p35"/>
          <p:cNvSpPr/>
          <p:nvPr/>
        </p:nvSpPr>
        <p:spPr>
          <a:xfrm>
            <a:off x="1607201" y="336257"/>
            <a:ext cx="823773" cy="945630"/>
          </a:xfrm>
          <a:custGeom>
            <a:rect b="b" l="l" r="r" t="t"/>
            <a:pathLst>
              <a:path extrusionOk="0" h="825878" w="719452">
                <a:moveTo>
                  <a:pt x="545240" y="87482"/>
                </a:moveTo>
                <a:cubicBezTo>
                  <a:pt x="545240" y="87482"/>
                  <a:pt x="416196" y="67489"/>
                  <a:pt x="316859" y="199601"/>
                </a:cubicBezTo>
                <a:cubicBezTo>
                  <a:pt x="262919" y="271353"/>
                  <a:pt x="224134" y="495028"/>
                  <a:pt x="379524" y="572181"/>
                </a:cubicBezTo>
                <a:cubicBezTo>
                  <a:pt x="566319" y="664926"/>
                  <a:pt x="719452" y="558141"/>
                  <a:pt x="719452" y="558141"/>
                </a:cubicBezTo>
                <a:cubicBezTo>
                  <a:pt x="719452" y="558141"/>
                  <a:pt x="682305" y="688767"/>
                  <a:pt x="581521" y="770177"/>
                </a:cubicBezTo>
                <a:cubicBezTo>
                  <a:pt x="480737" y="851597"/>
                  <a:pt x="177385" y="879619"/>
                  <a:pt x="52779" y="598051"/>
                </a:cubicBezTo>
                <a:cubicBezTo>
                  <a:pt x="-42671" y="382376"/>
                  <a:pt x="-17925" y="141470"/>
                  <a:pt x="203760" y="40276"/>
                </a:cubicBezTo>
                <a:cubicBezTo>
                  <a:pt x="450943" y="-72547"/>
                  <a:pt x="545240" y="87482"/>
                  <a:pt x="545240" y="874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grpSp>
        <p:nvGrpSpPr>
          <p:cNvPr id="896" name="Google Shape;896;p36"/>
          <p:cNvGrpSpPr/>
          <p:nvPr/>
        </p:nvGrpSpPr>
        <p:grpSpPr>
          <a:xfrm flipH="1">
            <a:off x="482962" y="470711"/>
            <a:ext cx="3391367" cy="3377933"/>
            <a:chOff x="8049931" y="545347"/>
            <a:chExt cx="3391367" cy="3377933"/>
          </a:xfrm>
        </p:grpSpPr>
        <p:sp>
          <p:nvSpPr>
            <p:cNvPr id="897" name="Google Shape;897;p36"/>
            <p:cNvSpPr/>
            <p:nvPr/>
          </p:nvSpPr>
          <p:spPr>
            <a:xfrm>
              <a:off x="9305492" y="545347"/>
              <a:ext cx="546969" cy="596508"/>
            </a:xfrm>
            <a:custGeom>
              <a:rect b="b" l="l" r="r" t="t"/>
              <a:pathLst>
                <a:path extrusionOk="0" h="278742" w="255593">
                  <a:moveTo>
                    <a:pt x="107670" y="102138"/>
                  </a:moveTo>
                  <a:lnTo>
                    <a:pt x="119244" y="0"/>
                  </a:lnTo>
                  <a:lnTo>
                    <a:pt x="150943" y="102641"/>
                  </a:lnTo>
                  <a:lnTo>
                    <a:pt x="241506" y="64402"/>
                  </a:lnTo>
                  <a:lnTo>
                    <a:pt x="186166" y="139372"/>
                  </a:lnTo>
                  <a:lnTo>
                    <a:pt x="255594" y="161510"/>
                  </a:lnTo>
                  <a:lnTo>
                    <a:pt x="177108" y="169057"/>
                  </a:lnTo>
                  <a:lnTo>
                    <a:pt x="210312" y="221384"/>
                  </a:lnTo>
                  <a:lnTo>
                    <a:pt x="154467" y="188177"/>
                  </a:lnTo>
                  <a:lnTo>
                    <a:pt x="146418" y="278742"/>
                  </a:lnTo>
                  <a:lnTo>
                    <a:pt x="124778" y="190692"/>
                  </a:lnTo>
                  <a:lnTo>
                    <a:pt x="63398" y="256604"/>
                  </a:lnTo>
                  <a:lnTo>
                    <a:pt x="87544" y="182139"/>
                  </a:lnTo>
                  <a:lnTo>
                    <a:pt x="0" y="195221"/>
                  </a:lnTo>
                  <a:lnTo>
                    <a:pt x="88049" y="142893"/>
                  </a:lnTo>
                  <a:lnTo>
                    <a:pt x="8553" y="96101"/>
                  </a:lnTo>
                  <a:lnTo>
                    <a:pt x="107670" y="10213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8" name="Google Shape;898;p36"/>
            <p:cNvSpPr/>
            <p:nvPr/>
          </p:nvSpPr>
          <p:spPr>
            <a:xfrm>
              <a:off x="11037258" y="3465711"/>
              <a:ext cx="404041" cy="457568"/>
            </a:xfrm>
            <a:custGeom>
              <a:rect b="b" l="l" r="r" t="t"/>
              <a:pathLst>
                <a:path extrusionOk="0" h="213817" w="188804">
                  <a:moveTo>
                    <a:pt x="71276" y="85906"/>
                  </a:moveTo>
                  <a:lnTo>
                    <a:pt x="87325" y="0"/>
                  </a:lnTo>
                  <a:lnTo>
                    <a:pt x="116110" y="84020"/>
                  </a:lnTo>
                  <a:lnTo>
                    <a:pt x="165202" y="43425"/>
                  </a:lnTo>
                  <a:lnTo>
                    <a:pt x="134055" y="108556"/>
                  </a:lnTo>
                  <a:lnTo>
                    <a:pt x="188805" y="128388"/>
                  </a:lnTo>
                  <a:lnTo>
                    <a:pt x="125559" y="136884"/>
                  </a:lnTo>
                  <a:lnTo>
                    <a:pt x="148685" y="195415"/>
                  </a:lnTo>
                  <a:lnTo>
                    <a:pt x="101955" y="146799"/>
                  </a:lnTo>
                  <a:lnTo>
                    <a:pt x="85906" y="213817"/>
                  </a:lnTo>
                  <a:lnTo>
                    <a:pt x="74581" y="145380"/>
                  </a:lnTo>
                  <a:lnTo>
                    <a:pt x="17459" y="184556"/>
                  </a:lnTo>
                  <a:lnTo>
                    <a:pt x="57112" y="122253"/>
                  </a:lnTo>
                  <a:lnTo>
                    <a:pt x="0" y="89678"/>
                  </a:lnTo>
                  <a:lnTo>
                    <a:pt x="71276" y="8590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9" name="Google Shape;899;p36"/>
            <p:cNvSpPr/>
            <p:nvPr/>
          </p:nvSpPr>
          <p:spPr>
            <a:xfrm>
              <a:off x="10452905" y="2058103"/>
              <a:ext cx="503227" cy="612055"/>
            </a:xfrm>
            <a:custGeom>
              <a:rect b="b" l="l" r="r" t="t"/>
              <a:pathLst>
                <a:path extrusionOk="0" h="286007" w="235153">
                  <a:moveTo>
                    <a:pt x="97888" y="109376"/>
                  </a:moveTo>
                  <a:lnTo>
                    <a:pt x="113195" y="0"/>
                  </a:lnTo>
                  <a:lnTo>
                    <a:pt x="141094" y="111557"/>
                  </a:lnTo>
                  <a:lnTo>
                    <a:pt x="220389" y="67266"/>
                  </a:lnTo>
                  <a:lnTo>
                    <a:pt x="183194" y="133436"/>
                  </a:lnTo>
                  <a:lnTo>
                    <a:pt x="235153" y="143275"/>
                  </a:lnTo>
                  <a:lnTo>
                    <a:pt x="168983" y="165154"/>
                  </a:lnTo>
                  <a:lnTo>
                    <a:pt x="203978" y="202340"/>
                  </a:lnTo>
                  <a:lnTo>
                    <a:pt x="156400" y="188119"/>
                  </a:lnTo>
                  <a:lnTo>
                    <a:pt x="158039" y="286007"/>
                  </a:lnTo>
                  <a:lnTo>
                    <a:pt x="117024" y="195777"/>
                  </a:lnTo>
                  <a:lnTo>
                    <a:pt x="56321" y="243897"/>
                  </a:lnTo>
                  <a:lnTo>
                    <a:pt x="71095" y="183747"/>
                  </a:lnTo>
                  <a:lnTo>
                    <a:pt x="0" y="186480"/>
                  </a:lnTo>
                  <a:lnTo>
                    <a:pt x="74914" y="148199"/>
                  </a:lnTo>
                  <a:lnTo>
                    <a:pt x="29527" y="92421"/>
                  </a:lnTo>
                  <a:lnTo>
                    <a:pt x="97888" y="10937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0" name="Google Shape;900;p36"/>
            <p:cNvSpPr/>
            <p:nvPr/>
          </p:nvSpPr>
          <p:spPr>
            <a:xfrm>
              <a:off x="8649254" y="928752"/>
              <a:ext cx="340771" cy="392617"/>
            </a:xfrm>
            <a:custGeom>
              <a:rect b="b" l="l" r="r" t="t"/>
              <a:pathLst>
                <a:path extrusionOk="0" h="183466" w="159239">
                  <a:moveTo>
                    <a:pt x="68370" y="85675"/>
                  </a:moveTo>
                  <a:lnTo>
                    <a:pt x="87411" y="0"/>
                  </a:lnTo>
                  <a:lnTo>
                    <a:pt x="105146" y="86108"/>
                  </a:lnTo>
                  <a:lnTo>
                    <a:pt x="159239" y="90868"/>
                  </a:lnTo>
                  <a:lnTo>
                    <a:pt x="102556" y="117696"/>
                  </a:lnTo>
                  <a:lnTo>
                    <a:pt x="95631" y="183467"/>
                  </a:lnTo>
                  <a:lnTo>
                    <a:pt x="72266" y="120724"/>
                  </a:lnTo>
                  <a:lnTo>
                    <a:pt x="0" y="114233"/>
                  </a:lnTo>
                  <a:lnTo>
                    <a:pt x="68370" y="856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1" name="Google Shape;901;p36"/>
            <p:cNvSpPr/>
            <p:nvPr/>
          </p:nvSpPr>
          <p:spPr>
            <a:xfrm>
              <a:off x="9923951" y="1500097"/>
              <a:ext cx="314843" cy="349944"/>
            </a:xfrm>
            <a:custGeom>
              <a:rect b="b" l="l" r="r" t="t"/>
              <a:pathLst>
                <a:path extrusionOk="0" h="163525" w="147123">
                  <a:moveTo>
                    <a:pt x="54721" y="83287"/>
                  </a:moveTo>
                  <a:lnTo>
                    <a:pt x="60188" y="0"/>
                  </a:lnTo>
                  <a:lnTo>
                    <a:pt x="88763" y="74771"/>
                  </a:lnTo>
                  <a:lnTo>
                    <a:pt x="147123" y="64437"/>
                  </a:lnTo>
                  <a:lnTo>
                    <a:pt x="96060" y="99089"/>
                  </a:lnTo>
                  <a:lnTo>
                    <a:pt x="91802" y="163525"/>
                  </a:lnTo>
                  <a:lnTo>
                    <a:pt x="60188" y="116719"/>
                  </a:lnTo>
                  <a:lnTo>
                    <a:pt x="0" y="124015"/>
                  </a:lnTo>
                  <a:lnTo>
                    <a:pt x="54721" y="8328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2" name="Google Shape;902;p36"/>
            <p:cNvSpPr/>
            <p:nvPr/>
          </p:nvSpPr>
          <p:spPr>
            <a:xfrm>
              <a:off x="8594348" y="684381"/>
              <a:ext cx="54906" cy="54911"/>
            </a:xfrm>
            <a:custGeom>
              <a:rect b="b" l="l" r="r" t="t"/>
              <a:pathLst>
                <a:path extrusionOk="0" h="46047" w="46043">
                  <a:moveTo>
                    <a:pt x="0" y="23024"/>
                  </a:moveTo>
                  <a:cubicBezTo>
                    <a:pt x="0" y="10308"/>
                    <a:pt x="10306" y="0"/>
                    <a:pt x="23022" y="0"/>
                  </a:cubicBezTo>
                  <a:cubicBezTo>
                    <a:pt x="35738" y="0"/>
                    <a:pt x="46044" y="10308"/>
                    <a:pt x="46044" y="23024"/>
                  </a:cubicBezTo>
                  <a:cubicBezTo>
                    <a:pt x="46044" y="35740"/>
                    <a:pt x="35738" y="46048"/>
                    <a:pt x="23022" y="46048"/>
                  </a:cubicBezTo>
                  <a:cubicBezTo>
                    <a:pt x="10306" y="46048"/>
                    <a:pt x="0" y="35740"/>
                    <a:pt x="0" y="2302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3" name="Google Shape;903;p36"/>
            <p:cNvSpPr/>
            <p:nvPr/>
          </p:nvSpPr>
          <p:spPr>
            <a:xfrm>
              <a:off x="10780492" y="1589829"/>
              <a:ext cx="54906" cy="54910"/>
            </a:xfrm>
            <a:custGeom>
              <a:rect b="b" l="l" r="r" t="t"/>
              <a:pathLst>
                <a:path extrusionOk="0" h="46046" w="46043">
                  <a:moveTo>
                    <a:pt x="0" y="23024"/>
                  </a:moveTo>
                  <a:cubicBezTo>
                    <a:pt x="0" y="10308"/>
                    <a:pt x="10306" y="0"/>
                    <a:pt x="23022" y="0"/>
                  </a:cubicBezTo>
                  <a:cubicBezTo>
                    <a:pt x="35738" y="0"/>
                    <a:pt x="46044" y="10308"/>
                    <a:pt x="46044" y="23024"/>
                  </a:cubicBezTo>
                  <a:cubicBezTo>
                    <a:pt x="46044" y="35739"/>
                    <a:pt x="35738" y="46047"/>
                    <a:pt x="23022" y="46047"/>
                  </a:cubicBezTo>
                  <a:cubicBezTo>
                    <a:pt x="10306" y="46047"/>
                    <a:pt x="0" y="35739"/>
                    <a:pt x="0" y="2302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36"/>
            <p:cNvSpPr/>
            <p:nvPr/>
          </p:nvSpPr>
          <p:spPr>
            <a:xfrm>
              <a:off x="8049931" y="928752"/>
              <a:ext cx="54906" cy="54906"/>
            </a:xfrm>
            <a:custGeom>
              <a:rect b="b" l="l" r="r" t="t"/>
              <a:pathLst>
                <a:path extrusionOk="0" h="46043" w="46043">
                  <a:moveTo>
                    <a:pt x="0" y="23022"/>
                  </a:moveTo>
                  <a:cubicBezTo>
                    <a:pt x="0" y="10306"/>
                    <a:pt x="10306" y="0"/>
                    <a:pt x="23022" y="0"/>
                  </a:cubicBezTo>
                  <a:cubicBezTo>
                    <a:pt x="35738" y="0"/>
                    <a:pt x="46044" y="10306"/>
                    <a:pt x="46044" y="23022"/>
                  </a:cubicBezTo>
                  <a:cubicBezTo>
                    <a:pt x="46044" y="35738"/>
                    <a:pt x="35738" y="46044"/>
                    <a:pt x="23022" y="46044"/>
                  </a:cubicBezTo>
                  <a:cubicBezTo>
                    <a:pt x="10306" y="46044"/>
                    <a:pt x="0" y="35738"/>
                    <a:pt x="0" y="2302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36"/>
            <p:cNvSpPr/>
            <p:nvPr/>
          </p:nvSpPr>
          <p:spPr>
            <a:xfrm>
              <a:off x="10613907" y="3001126"/>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6" name="Google Shape;906;p36"/>
            <p:cNvSpPr/>
            <p:nvPr/>
          </p:nvSpPr>
          <p:spPr>
            <a:xfrm>
              <a:off x="11305606" y="2595115"/>
              <a:ext cx="54918" cy="54906"/>
            </a:xfrm>
            <a:custGeom>
              <a:rect b="b" l="l" r="r" t="t"/>
              <a:pathLst>
                <a:path extrusionOk="0" h="46043" w="46053">
                  <a:moveTo>
                    <a:pt x="0" y="23022"/>
                  </a:moveTo>
                  <a:cubicBezTo>
                    <a:pt x="0" y="10306"/>
                    <a:pt x="10316" y="0"/>
                    <a:pt x="23032" y="0"/>
                  </a:cubicBezTo>
                  <a:cubicBezTo>
                    <a:pt x="35747" y="0"/>
                    <a:pt x="46054" y="10306"/>
                    <a:pt x="46054" y="23022"/>
                  </a:cubicBezTo>
                  <a:cubicBezTo>
                    <a:pt x="46054" y="35738"/>
                    <a:pt x="35747" y="46044"/>
                    <a:pt x="23032" y="46044"/>
                  </a:cubicBezTo>
                  <a:cubicBezTo>
                    <a:pt x="10316" y="46044"/>
                    <a:pt x="0" y="35738"/>
                    <a:pt x="0" y="230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7" name="Google Shape;907;p36"/>
            <p:cNvSpPr/>
            <p:nvPr/>
          </p:nvSpPr>
          <p:spPr>
            <a:xfrm>
              <a:off x="10539506" y="928757"/>
              <a:ext cx="54918" cy="54910"/>
            </a:xfrm>
            <a:custGeom>
              <a:rect b="b" l="l" r="r" t="t"/>
              <a:pathLst>
                <a:path extrusionOk="0" h="46046" w="46053">
                  <a:moveTo>
                    <a:pt x="0" y="23023"/>
                  </a:moveTo>
                  <a:cubicBezTo>
                    <a:pt x="0" y="10308"/>
                    <a:pt x="10316" y="0"/>
                    <a:pt x="23032" y="0"/>
                  </a:cubicBezTo>
                  <a:cubicBezTo>
                    <a:pt x="35747" y="0"/>
                    <a:pt x="46054" y="10308"/>
                    <a:pt x="46054" y="23023"/>
                  </a:cubicBezTo>
                  <a:cubicBezTo>
                    <a:pt x="46054" y="35739"/>
                    <a:pt x="35747" y="46047"/>
                    <a:pt x="23032" y="46047"/>
                  </a:cubicBezTo>
                  <a:cubicBezTo>
                    <a:pt x="10316" y="46047"/>
                    <a:pt x="0" y="35739"/>
                    <a:pt x="0" y="23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08" name="Google Shape;908;p36"/>
          <p:cNvSpPr txBox="1"/>
          <p:nvPr>
            <p:ph type="title"/>
          </p:nvPr>
        </p:nvSpPr>
        <p:spPr>
          <a:xfrm>
            <a:off x="1594119" y="1387125"/>
            <a:ext cx="9003600" cy="96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100">
                <a:solidFill>
                  <a:schemeClr val="accent3"/>
                </a:solidFill>
              </a:rPr>
              <a:t>Credits.</a:t>
            </a:r>
            <a:endParaRPr sz="5100">
              <a:solidFill>
                <a:schemeClr val="accent3"/>
              </a:solidFill>
            </a:endParaRPr>
          </a:p>
        </p:txBody>
      </p:sp>
      <p:sp>
        <p:nvSpPr>
          <p:cNvPr id="909" name="Google Shape;909;p36"/>
          <p:cNvSpPr txBox="1"/>
          <p:nvPr>
            <p:ph idx="1" type="body"/>
          </p:nvPr>
        </p:nvSpPr>
        <p:spPr>
          <a:xfrm>
            <a:off x="1594281" y="2616375"/>
            <a:ext cx="9003600" cy="2854500"/>
          </a:xfrm>
          <a:prstGeom prst="rect">
            <a:avLst/>
          </a:prstGeom>
        </p:spPr>
        <p:txBody>
          <a:bodyPr anchorCtr="0" anchor="t" bIns="121900" lIns="121900" spcFirstLastPara="1" rIns="121900" wrap="square" tIns="121900">
            <a:noAutofit/>
          </a:bodyPr>
          <a:lstStyle/>
          <a:p>
            <a:pPr indent="0" lvl="0" marL="0" rtl="0" algn="ctr">
              <a:lnSpc>
                <a:spcPct val="200000"/>
              </a:lnSpc>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ctr">
              <a:lnSpc>
                <a:spcPct val="200000"/>
              </a:lnSpc>
              <a:spcBef>
                <a:spcPts val="0"/>
              </a:spcBef>
              <a:spcAft>
                <a:spcPts val="0"/>
              </a:spcAft>
              <a:buNone/>
            </a:pPr>
            <a:r>
              <a:rPr lang="en" sz="2400"/>
              <a:t>Sample Images: </a:t>
            </a:r>
            <a:r>
              <a:rPr lang="en" sz="2400" u="sng">
                <a:solidFill>
                  <a:schemeClr val="hlink"/>
                </a:solidFill>
                <a:hlinkClick r:id="rId4"/>
              </a:rPr>
              <a:t>Unsplash</a:t>
            </a:r>
            <a:endParaRPr sz="2400"/>
          </a:p>
          <a:p>
            <a:pPr indent="0" lvl="0" marL="0" rtl="0" algn="ctr">
              <a:lnSpc>
                <a:spcPct val="200000"/>
              </a:lnSpc>
              <a:spcBef>
                <a:spcPts val="0"/>
              </a:spcBef>
              <a:spcAft>
                <a:spcPts val="0"/>
              </a:spcAft>
              <a:buNone/>
            </a:pPr>
            <a:r>
              <a:rPr lang="en"/>
              <a:t>Fonts used in this presentation: Happy Monkey and </a:t>
            </a:r>
            <a:r>
              <a:rPr lang="en">
                <a:latin typeface="Londrina Solid"/>
                <a:ea typeface="Londrina Solid"/>
                <a:cs typeface="Londrina Solid"/>
                <a:sym typeface="Londrina Solid"/>
              </a:rPr>
              <a:t>Londrina Solid.</a:t>
            </a:r>
            <a:endParaRPr>
              <a:latin typeface="Londrina Solid"/>
              <a:ea typeface="Londrina Solid"/>
              <a:cs typeface="Londrina Solid"/>
              <a:sym typeface="Londrina Solid"/>
            </a:endParaRPr>
          </a:p>
        </p:txBody>
      </p:sp>
      <p:grpSp>
        <p:nvGrpSpPr>
          <p:cNvPr id="910" name="Google Shape;910;p36"/>
          <p:cNvGrpSpPr/>
          <p:nvPr/>
        </p:nvGrpSpPr>
        <p:grpSpPr>
          <a:xfrm>
            <a:off x="459717" y="4324822"/>
            <a:ext cx="2648007" cy="2243805"/>
            <a:chOff x="8322894" y="3913150"/>
            <a:chExt cx="3367252" cy="2648807"/>
          </a:xfrm>
        </p:grpSpPr>
        <p:sp>
          <p:nvSpPr>
            <p:cNvPr id="911" name="Google Shape;911;p36"/>
            <p:cNvSpPr/>
            <p:nvPr/>
          </p:nvSpPr>
          <p:spPr>
            <a:xfrm>
              <a:off x="9038105" y="5156143"/>
              <a:ext cx="1940981" cy="1405142"/>
            </a:xfrm>
            <a:custGeom>
              <a:rect b="b" l="l" r="r" t="t"/>
              <a:pathLst>
                <a:path extrusionOk="0" h="665944" w="919896">
                  <a:moveTo>
                    <a:pt x="0" y="665716"/>
                  </a:moveTo>
                  <a:cubicBezTo>
                    <a:pt x="0" y="665716"/>
                    <a:pt x="16711" y="4528"/>
                    <a:pt x="398441" y="33"/>
                  </a:cubicBezTo>
                  <a:cubicBezTo>
                    <a:pt x="857232" y="-5378"/>
                    <a:pt x="919897" y="665944"/>
                    <a:pt x="919897" y="665944"/>
                  </a:cubicBezTo>
                  <a:lnTo>
                    <a:pt x="647206" y="665944"/>
                  </a:lnTo>
                  <a:cubicBezTo>
                    <a:pt x="647206" y="665944"/>
                    <a:pt x="620517" y="366974"/>
                    <a:pt x="448876" y="384471"/>
                  </a:cubicBezTo>
                  <a:cubicBezTo>
                    <a:pt x="290323" y="400644"/>
                    <a:pt x="295371" y="665944"/>
                    <a:pt x="295371" y="665944"/>
                  </a:cubicBezTo>
                  <a:lnTo>
                    <a:pt x="0" y="66571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2" name="Google Shape;912;p36"/>
            <p:cNvSpPr/>
            <p:nvPr/>
          </p:nvSpPr>
          <p:spPr>
            <a:xfrm>
              <a:off x="8844659" y="4500239"/>
              <a:ext cx="2408063" cy="2061400"/>
            </a:xfrm>
            <a:custGeom>
              <a:rect b="b" l="l" r="r" t="t"/>
              <a:pathLst>
                <a:path extrusionOk="0" h="976967" w="1141262">
                  <a:moveTo>
                    <a:pt x="315" y="976635"/>
                  </a:moveTo>
                  <a:cubicBezTo>
                    <a:pt x="315" y="976635"/>
                    <a:pt x="-29858" y="18677"/>
                    <a:pt x="500173" y="236"/>
                  </a:cubicBezTo>
                  <a:cubicBezTo>
                    <a:pt x="1011627" y="-17566"/>
                    <a:pt x="1141263" y="976968"/>
                    <a:pt x="1141263" y="976968"/>
                  </a:cubicBezTo>
                  <a:lnTo>
                    <a:pt x="994063" y="976968"/>
                  </a:lnTo>
                  <a:cubicBezTo>
                    <a:pt x="994063" y="976968"/>
                    <a:pt x="924093" y="311790"/>
                    <a:pt x="500687" y="335592"/>
                  </a:cubicBezTo>
                  <a:cubicBezTo>
                    <a:pt x="118654" y="357071"/>
                    <a:pt x="120803" y="976968"/>
                    <a:pt x="120803" y="976968"/>
                  </a:cubicBezTo>
                  <a:lnTo>
                    <a:pt x="315" y="97663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36"/>
            <p:cNvSpPr/>
            <p:nvPr/>
          </p:nvSpPr>
          <p:spPr>
            <a:xfrm>
              <a:off x="8322894" y="3913150"/>
              <a:ext cx="3367252" cy="2648807"/>
            </a:xfrm>
            <a:custGeom>
              <a:rect b="b" l="l" r="r" t="t"/>
              <a:pathLst>
                <a:path extrusionOk="0" h="1255359" w="1595854">
                  <a:moveTo>
                    <a:pt x="2900" y="1254931"/>
                  </a:moveTo>
                  <a:cubicBezTo>
                    <a:pt x="2900" y="1254931"/>
                    <a:pt x="-85447" y="32788"/>
                    <a:pt x="713173" y="660"/>
                  </a:cubicBezTo>
                  <a:cubicBezTo>
                    <a:pt x="1557764" y="-33316"/>
                    <a:pt x="1595855" y="1255360"/>
                    <a:pt x="1595855" y="1255360"/>
                  </a:cubicBezTo>
                  <a:lnTo>
                    <a:pt x="1388677" y="1255360"/>
                  </a:lnTo>
                  <a:cubicBezTo>
                    <a:pt x="1388677" y="1255360"/>
                    <a:pt x="1229447" y="268579"/>
                    <a:pt x="747587" y="299478"/>
                  </a:cubicBezTo>
                  <a:cubicBezTo>
                    <a:pt x="217519" y="333464"/>
                    <a:pt x="251995" y="1255360"/>
                    <a:pt x="251995" y="1255360"/>
                  </a:cubicBezTo>
                  <a:lnTo>
                    <a:pt x="2900" y="125493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14" name="Google Shape;914;p36"/>
          <p:cNvSpPr/>
          <p:nvPr/>
        </p:nvSpPr>
        <p:spPr>
          <a:xfrm>
            <a:off x="3401489" y="6120535"/>
            <a:ext cx="4228211" cy="776627"/>
          </a:xfrm>
          <a:custGeom>
            <a:rect b="b" l="l" r="r" t="t"/>
            <a:pathLst>
              <a:path extrusionOk="0" h="180716" w="983877">
                <a:moveTo>
                  <a:pt x="0" y="177993"/>
                </a:moveTo>
                <a:cubicBezTo>
                  <a:pt x="28070" y="155190"/>
                  <a:pt x="85849" y="115242"/>
                  <a:pt x="117300" y="97268"/>
                </a:cubicBezTo>
                <a:cubicBezTo>
                  <a:pt x="221437" y="37765"/>
                  <a:pt x="343700" y="7409"/>
                  <a:pt x="463591" y="12620"/>
                </a:cubicBezTo>
                <a:cubicBezTo>
                  <a:pt x="498348" y="14134"/>
                  <a:pt x="679913" y="37613"/>
                  <a:pt x="666264" y="101440"/>
                </a:cubicBezTo>
                <a:cubicBezTo>
                  <a:pt x="653767" y="159904"/>
                  <a:pt x="574605" y="136930"/>
                  <a:pt x="596027" y="72665"/>
                </a:cubicBezTo>
                <a:cubicBezTo>
                  <a:pt x="606971" y="39823"/>
                  <a:pt x="674075" y="-19632"/>
                  <a:pt x="800852" y="6428"/>
                </a:cubicBezTo>
                <a:cubicBezTo>
                  <a:pt x="998591" y="47062"/>
                  <a:pt x="983618" y="180717"/>
                  <a:pt x="983618" y="180717"/>
                </a:cubicBezTo>
              </a:path>
            </a:pathLst>
          </a:custGeom>
          <a:noFill/>
          <a:ln cap="rnd" cmpd="sng" w="331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19"/>
          <p:cNvSpPr txBox="1"/>
          <p:nvPr>
            <p:ph type="title"/>
          </p:nvPr>
        </p:nvSpPr>
        <p:spPr>
          <a:xfrm>
            <a:off x="1356450" y="1565950"/>
            <a:ext cx="5322600" cy="1324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accent1"/>
                </a:solidFill>
              </a:rPr>
              <a:t>H</a:t>
            </a:r>
            <a:r>
              <a:rPr lang="en">
                <a:solidFill>
                  <a:schemeClr val="accent2"/>
                </a:solidFill>
              </a:rPr>
              <a:t>e</a:t>
            </a:r>
            <a:r>
              <a:rPr lang="en">
                <a:solidFill>
                  <a:schemeClr val="accent3"/>
                </a:solidFill>
              </a:rPr>
              <a:t>ll</a:t>
            </a:r>
            <a:r>
              <a:rPr lang="en">
                <a:solidFill>
                  <a:schemeClr val="accent4"/>
                </a:solidFill>
              </a:rPr>
              <a:t>o</a:t>
            </a:r>
            <a:r>
              <a:rPr lang="en">
                <a:solidFill>
                  <a:schemeClr val="accent1"/>
                </a:solidFill>
              </a:rPr>
              <a:t>!</a:t>
            </a:r>
            <a:r>
              <a:rPr lang="en"/>
              <a:t> I’m...</a:t>
            </a:r>
            <a:endParaRPr/>
          </a:p>
        </p:txBody>
      </p:sp>
      <p:sp>
        <p:nvSpPr>
          <p:cNvPr id="617" name="Google Shape;617;p19"/>
          <p:cNvSpPr txBox="1"/>
          <p:nvPr>
            <p:ph idx="1" type="body"/>
          </p:nvPr>
        </p:nvSpPr>
        <p:spPr>
          <a:xfrm>
            <a:off x="1356425" y="2970250"/>
            <a:ext cx="5322600" cy="2235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introduce yourself.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your name, title and a little background. Right click the image and replace it with your own.</a:t>
            </a:r>
            <a:endParaRPr/>
          </a:p>
        </p:txBody>
      </p:sp>
      <p:pic>
        <p:nvPicPr>
          <p:cNvPr id="618" name="Google Shape;618;p19"/>
          <p:cNvPicPr preferRelativeResize="0"/>
          <p:nvPr>
            <p:ph idx="2" type="pic"/>
          </p:nvPr>
        </p:nvPicPr>
        <p:blipFill rotWithShape="1">
          <a:blip r:embed="rId3">
            <a:alphaModFix/>
          </a:blip>
          <a:srcRect b="24896" l="25212" r="6662" t="0"/>
          <a:stretch/>
        </p:blipFill>
        <p:spPr>
          <a:xfrm flipH="1">
            <a:off x="6787550" y="1364750"/>
            <a:ext cx="3147300" cy="5197200"/>
          </a:xfrm>
          <a:prstGeom prst="rect">
            <a:avLst/>
          </a:prstGeom>
        </p:spPr>
      </p:pic>
      <p:grpSp>
        <p:nvGrpSpPr>
          <p:cNvPr id="619" name="Google Shape;619;p19"/>
          <p:cNvGrpSpPr/>
          <p:nvPr/>
        </p:nvGrpSpPr>
        <p:grpSpPr>
          <a:xfrm>
            <a:off x="9159624" y="4571383"/>
            <a:ext cx="2530490" cy="1990579"/>
            <a:chOff x="8322894" y="3913150"/>
            <a:chExt cx="3367252" cy="2648807"/>
          </a:xfrm>
        </p:grpSpPr>
        <p:sp>
          <p:nvSpPr>
            <p:cNvPr id="620" name="Google Shape;620;p19"/>
            <p:cNvSpPr/>
            <p:nvPr/>
          </p:nvSpPr>
          <p:spPr>
            <a:xfrm>
              <a:off x="9038105" y="5156143"/>
              <a:ext cx="1940981" cy="1405142"/>
            </a:xfrm>
            <a:custGeom>
              <a:rect b="b" l="l" r="r" t="t"/>
              <a:pathLst>
                <a:path extrusionOk="0" h="665944" w="919896">
                  <a:moveTo>
                    <a:pt x="0" y="665716"/>
                  </a:moveTo>
                  <a:cubicBezTo>
                    <a:pt x="0" y="665716"/>
                    <a:pt x="16711" y="4528"/>
                    <a:pt x="398441" y="33"/>
                  </a:cubicBezTo>
                  <a:cubicBezTo>
                    <a:pt x="857232" y="-5378"/>
                    <a:pt x="919897" y="665944"/>
                    <a:pt x="919897" y="665944"/>
                  </a:cubicBezTo>
                  <a:lnTo>
                    <a:pt x="647206" y="665944"/>
                  </a:lnTo>
                  <a:cubicBezTo>
                    <a:pt x="647206" y="665944"/>
                    <a:pt x="620517" y="366974"/>
                    <a:pt x="448876" y="384471"/>
                  </a:cubicBezTo>
                  <a:cubicBezTo>
                    <a:pt x="290323" y="400644"/>
                    <a:pt x="295371" y="665944"/>
                    <a:pt x="295371" y="665944"/>
                  </a:cubicBezTo>
                  <a:lnTo>
                    <a:pt x="0" y="66571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1" name="Google Shape;621;p19"/>
            <p:cNvSpPr/>
            <p:nvPr/>
          </p:nvSpPr>
          <p:spPr>
            <a:xfrm>
              <a:off x="8844659" y="4500239"/>
              <a:ext cx="2408063" cy="2061400"/>
            </a:xfrm>
            <a:custGeom>
              <a:rect b="b" l="l" r="r" t="t"/>
              <a:pathLst>
                <a:path extrusionOk="0" h="976967" w="1141262">
                  <a:moveTo>
                    <a:pt x="315" y="976635"/>
                  </a:moveTo>
                  <a:cubicBezTo>
                    <a:pt x="315" y="976635"/>
                    <a:pt x="-29858" y="18677"/>
                    <a:pt x="500173" y="236"/>
                  </a:cubicBezTo>
                  <a:cubicBezTo>
                    <a:pt x="1011627" y="-17566"/>
                    <a:pt x="1141263" y="976968"/>
                    <a:pt x="1141263" y="976968"/>
                  </a:cubicBezTo>
                  <a:lnTo>
                    <a:pt x="994063" y="976968"/>
                  </a:lnTo>
                  <a:cubicBezTo>
                    <a:pt x="994063" y="976968"/>
                    <a:pt x="924093" y="311790"/>
                    <a:pt x="500687" y="335592"/>
                  </a:cubicBezTo>
                  <a:cubicBezTo>
                    <a:pt x="118654" y="357071"/>
                    <a:pt x="120803" y="976968"/>
                    <a:pt x="120803" y="976968"/>
                  </a:cubicBezTo>
                  <a:lnTo>
                    <a:pt x="315" y="97663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19"/>
            <p:cNvSpPr/>
            <p:nvPr/>
          </p:nvSpPr>
          <p:spPr>
            <a:xfrm>
              <a:off x="8322894" y="3913150"/>
              <a:ext cx="3367252" cy="2648807"/>
            </a:xfrm>
            <a:custGeom>
              <a:rect b="b" l="l" r="r" t="t"/>
              <a:pathLst>
                <a:path extrusionOk="0" h="1255359" w="1595854">
                  <a:moveTo>
                    <a:pt x="2900" y="1254931"/>
                  </a:moveTo>
                  <a:cubicBezTo>
                    <a:pt x="2900" y="1254931"/>
                    <a:pt x="-85447" y="32788"/>
                    <a:pt x="713173" y="660"/>
                  </a:cubicBezTo>
                  <a:cubicBezTo>
                    <a:pt x="1557764" y="-33316"/>
                    <a:pt x="1595855" y="1255360"/>
                    <a:pt x="1595855" y="1255360"/>
                  </a:cubicBezTo>
                  <a:lnTo>
                    <a:pt x="1388677" y="1255360"/>
                  </a:lnTo>
                  <a:cubicBezTo>
                    <a:pt x="1388677" y="1255360"/>
                    <a:pt x="1229447" y="268579"/>
                    <a:pt x="747587" y="299478"/>
                  </a:cubicBezTo>
                  <a:cubicBezTo>
                    <a:pt x="217519" y="333464"/>
                    <a:pt x="251995" y="1255360"/>
                    <a:pt x="251995" y="1255360"/>
                  </a:cubicBezTo>
                  <a:lnTo>
                    <a:pt x="2900" y="125493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23" name="Google Shape;623;p19"/>
          <p:cNvSpPr/>
          <p:nvPr/>
        </p:nvSpPr>
        <p:spPr>
          <a:xfrm>
            <a:off x="3048364" y="6081385"/>
            <a:ext cx="4228211" cy="776627"/>
          </a:xfrm>
          <a:custGeom>
            <a:rect b="b" l="l" r="r" t="t"/>
            <a:pathLst>
              <a:path extrusionOk="0" h="180716" w="983877">
                <a:moveTo>
                  <a:pt x="0" y="177993"/>
                </a:moveTo>
                <a:cubicBezTo>
                  <a:pt x="28070" y="155190"/>
                  <a:pt x="85849" y="115242"/>
                  <a:pt x="117300" y="97268"/>
                </a:cubicBezTo>
                <a:cubicBezTo>
                  <a:pt x="221437" y="37765"/>
                  <a:pt x="343700" y="7409"/>
                  <a:pt x="463591" y="12620"/>
                </a:cubicBezTo>
                <a:cubicBezTo>
                  <a:pt x="498348" y="14134"/>
                  <a:pt x="679913" y="37613"/>
                  <a:pt x="666264" y="101440"/>
                </a:cubicBezTo>
                <a:cubicBezTo>
                  <a:pt x="653767" y="159904"/>
                  <a:pt x="574605" y="136930"/>
                  <a:pt x="596027" y="72665"/>
                </a:cubicBezTo>
                <a:cubicBezTo>
                  <a:pt x="606971" y="39823"/>
                  <a:pt x="674075" y="-19632"/>
                  <a:pt x="800852" y="6428"/>
                </a:cubicBezTo>
                <a:cubicBezTo>
                  <a:pt x="998591" y="47062"/>
                  <a:pt x="983618" y="180717"/>
                  <a:pt x="983618" y="180717"/>
                </a:cubicBezTo>
              </a:path>
            </a:pathLst>
          </a:custGeom>
          <a:noFill/>
          <a:ln cap="rnd" cmpd="sng" w="331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37"/>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920" name="Google Shape;920;p37"/>
          <p:cNvGrpSpPr/>
          <p:nvPr/>
        </p:nvGrpSpPr>
        <p:grpSpPr>
          <a:xfrm>
            <a:off x="3570764" y="1773752"/>
            <a:ext cx="405160" cy="253589"/>
            <a:chOff x="4797800" y="1994125"/>
            <a:chExt cx="306475" cy="186025"/>
          </a:xfrm>
        </p:grpSpPr>
        <p:sp>
          <p:nvSpPr>
            <p:cNvPr id="921" name="Google Shape;921;p37"/>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2" name="Google Shape;922;p37"/>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23" name="Google Shape;923;p37"/>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4" name="Google Shape;924;p37"/>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5" name="Google Shape;925;p37"/>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6" name="Google Shape;926;p37"/>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7" name="Google Shape;927;p37"/>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28" name="Google Shape;928;p37"/>
          <p:cNvGrpSpPr/>
          <p:nvPr/>
        </p:nvGrpSpPr>
        <p:grpSpPr>
          <a:xfrm>
            <a:off x="6164058" y="1777777"/>
            <a:ext cx="352082" cy="254203"/>
            <a:chOff x="4250025" y="2848800"/>
            <a:chExt cx="266325" cy="186475"/>
          </a:xfrm>
        </p:grpSpPr>
        <p:sp>
          <p:nvSpPr>
            <p:cNvPr id="929" name="Google Shape;929;p37"/>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0" name="Google Shape;930;p37"/>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31" name="Google Shape;931;p37"/>
          <p:cNvGrpSpPr/>
          <p:nvPr/>
        </p:nvGrpSpPr>
        <p:grpSpPr>
          <a:xfrm>
            <a:off x="6761406" y="1741891"/>
            <a:ext cx="343224" cy="326555"/>
            <a:chOff x="4707700" y="2822475"/>
            <a:chExt cx="259625" cy="239550"/>
          </a:xfrm>
        </p:grpSpPr>
        <p:sp>
          <p:nvSpPr>
            <p:cNvPr id="932" name="Google Shape;932;p37"/>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3" name="Google Shape;933;p37"/>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4" name="Google Shape;934;p37"/>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35" name="Google Shape;935;p37"/>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6" name="Google Shape;936;p37"/>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37" name="Google Shape;937;p37"/>
          <p:cNvGrpSpPr/>
          <p:nvPr/>
        </p:nvGrpSpPr>
        <p:grpSpPr>
          <a:xfrm>
            <a:off x="8396572" y="1705391"/>
            <a:ext cx="351487" cy="398940"/>
            <a:chOff x="6425500" y="2795700"/>
            <a:chExt cx="265875" cy="292650"/>
          </a:xfrm>
        </p:grpSpPr>
        <p:sp>
          <p:nvSpPr>
            <p:cNvPr id="938" name="Google Shape;938;p37"/>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39" name="Google Shape;939;p37"/>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40" name="Google Shape;940;p37"/>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41" name="Google Shape;941;p37"/>
          <p:cNvGrpSpPr/>
          <p:nvPr/>
        </p:nvGrpSpPr>
        <p:grpSpPr>
          <a:xfrm>
            <a:off x="9474618" y="1760035"/>
            <a:ext cx="350297" cy="290464"/>
            <a:chOff x="5549875" y="2418425"/>
            <a:chExt cx="264975" cy="213075"/>
          </a:xfrm>
        </p:grpSpPr>
        <p:sp>
          <p:nvSpPr>
            <p:cNvPr id="942" name="Google Shape;942;p37"/>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3" name="Google Shape;943;p37"/>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44" name="Google Shape;944;p37"/>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45" name="Google Shape;945;p37"/>
          <p:cNvGrpSpPr/>
          <p:nvPr/>
        </p:nvGrpSpPr>
        <p:grpSpPr>
          <a:xfrm>
            <a:off x="3570694" y="2404542"/>
            <a:ext cx="299598" cy="308322"/>
            <a:chOff x="3739275" y="2525850"/>
            <a:chExt cx="226625" cy="226175"/>
          </a:xfrm>
        </p:grpSpPr>
        <p:sp>
          <p:nvSpPr>
            <p:cNvPr id="946" name="Google Shape;946;p37"/>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7" name="Google Shape;947;p37"/>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8" name="Google Shape;948;p37"/>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49" name="Google Shape;949;p37"/>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50" name="Google Shape;950;p37"/>
          <p:cNvGrpSpPr/>
          <p:nvPr/>
        </p:nvGrpSpPr>
        <p:grpSpPr>
          <a:xfrm>
            <a:off x="3043876" y="2377772"/>
            <a:ext cx="272464" cy="361861"/>
            <a:chOff x="4518575" y="2506200"/>
            <a:chExt cx="206100" cy="265450"/>
          </a:xfrm>
        </p:grpSpPr>
        <p:sp>
          <p:nvSpPr>
            <p:cNvPr id="951" name="Google Shape;951;p37"/>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2" name="Google Shape;952;p37"/>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3" name="Google Shape;953;p37"/>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4" name="Google Shape;954;p37"/>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5" name="Google Shape;955;p37"/>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6" name="Google Shape;956;p37"/>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7" name="Google Shape;957;p37"/>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8" name="Google Shape;958;p37"/>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9" name="Google Shape;959;p37"/>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60" name="Google Shape;960;p37"/>
          <p:cNvGrpSpPr/>
          <p:nvPr/>
        </p:nvGrpSpPr>
        <p:grpSpPr>
          <a:xfrm>
            <a:off x="4125077" y="2404742"/>
            <a:ext cx="299631" cy="308322"/>
            <a:chOff x="4164375" y="1677425"/>
            <a:chExt cx="226650" cy="226175"/>
          </a:xfrm>
        </p:grpSpPr>
        <p:sp>
          <p:nvSpPr>
            <p:cNvPr id="961" name="Google Shape;961;p37"/>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2" name="Google Shape;962;p37"/>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3" name="Google Shape;963;p37"/>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37"/>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5" name="Google Shape;965;p37"/>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66" name="Google Shape;966;p37"/>
          <p:cNvGrpSpPr/>
          <p:nvPr/>
        </p:nvGrpSpPr>
        <p:grpSpPr>
          <a:xfrm>
            <a:off x="5179042" y="2395931"/>
            <a:ext cx="299003" cy="308322"/>
            <a:chOff x="5226025" y="1677425"/>
            <a:chExt cx="226175" cy="226175"/>
          </a:xfrm>
        </p:grpSpPr>
        <p:sp>
          <p:nvSpPr>
            <p:cNvPr id="967" name="Google Shape;967;p37"/>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8" name="Google Shape;968;p37"/>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69" name="Google Shape;969;p37"/>
          <p:cNvGrpSpPr/>
          <p:nvPr/>
        </p:nvGrpSpPr>
        <p:grpSpPr>
          <a:xfrm>
            <a:off x="4652426" y="2396024"/>
            <a:ext cx="299003" cy="308322"/>
            <a:chOff x="4835275" y="1198350"/>
            <a:chExt cx="226175" cy="226175"/>
          </a:xfrm>
        </p:grpSpPr>
        <p:sp>
          <p:nvSpPr>
            <p:cNvPr id="970" name="Google Shape;970;p37"/>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1" name="Google Shape;971;p37"/>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2" name="Google Shape;972;p37"/>
          <p:cNvGrpSpPr/>
          <p:nvPr/>
        </p:nvGrpSpPr>
        <p:grpSpPr>
          <a:xfrm>
            <a:off x="6339271" y="2379923"/>
            <a:ext cx="347356" cy="358215"/>
            <a:chOff x="968775" y="1180050"/>
            <a:chExt cx="262750" cy="262775"/>
          </a:xfrm>
        </p:grpSpPr>
        <p:sp>
          <p:nvSpPr>
            <p:cNvPr id="973" name="Google Shape;973;p37"/>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4" name="Google Shape;974;p37"/>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5" name="Google Shape;975;p37"/>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76" name="Google Shape;976;p37"/>
          <p:cNvGrpSpPr/>
          <p:nvPr/>
        </p:nvGrpSpPr>
        <p:grpSpPr>
          <a:xfrm>
            <a:off x="5704170" y="2446992"/>
            <a:ext cx="386288" cy="224042"/>
            <a:chOff x="1678900" y="1231350"/>
            <a:chExt cx="292200" cy="164350"/>
          </a:xfrm>
        </p:grpSpPr>
        <p:sp>
          <p:nvSpPr>
            <p:cNvPr id="977" name="Google Shape;977;p37"/>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8" name="Google Shape;978;p37"/>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9" name="Google Shape;979;p37"/>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80" name="Google Shape;980;p37"/>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81" name="Google Shape;981;p37"/>
          <p:cNvGrpSpPr/>
          <p:nvPr/>
        </p:nvGrpSpPr>
        <p:grpSpPr>
          <a:xfrm>
            <a:off x="7467406" y="2373531"/>
            <a:ext cx="322006" cy="353205"/>
            <a:chOff x="2405550" y="1181850"/>
            <a:chExt cx="243575" cy="259100"/>
          </a:xfrm>
        </p:grpSpPr>
        <p:sp>
          <p:nvSpPr>
            <p:cNvPr id="982" name="Google Shape;982;p37"/>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3" name="Google Shape;983;p37"/>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4" name="Google Shape;984;p37"/>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5" name="Google Shape;985;p37"/>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6" name="Google Shape;986;p37"/>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7" name="Google Shape;987;p37"/>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88" name="Google Shape;988;p37"/>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89" name="Google Shape;989;p37"/>
          <p:cNvGrpSpPr/>
          <p:nvPr/>
        </p:nvGrpSpPr>
        <p:grpSpPr>
          <a:xfrm>
            <a:off x="8500593" y="2371333"/>
            <a:ext cx="286610" cy="357601"/>
            <a:chOff x="3086700" y="1180050"/>
            <a:chExt cx="216800" cy="262325"/>
          </a:xfrm>
        </p:grpSpPr>
        <p:sp>
          <p:nvSpPr>
            <p:cNvPr id="990" name="Google Shape;990;p37"/>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1" name="Google Shape;991;p37"/>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92" name="Google Shape;992;p37"/>
          <p:cNvGrpSpPr/>
          <p:nvPr/>
        </p:nvGrpSpPr>
        <p:grpSpPr>
          <a:xfrm>
            <a:off x="9007187" y="2359473"/>
            <a:ext cx="228243" cy="381321"/>
            <a:chOff x="3741075" y="1171575"/>
            <a:chExt cx="172650" cy="279725"/>
          </a:xfrm>
        </p:grpSpPr>
        <p:sp>
          <p:nvSpPr>
            <p:cNvPr id="993" name="Google Shape;993;p37"/>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4" name="Google Shape;994;p37"/>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5" name="Google Shape;995;p37"/>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37"/>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97" name="Google Shape;997;p37"/>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98" name="Google Shape;998;p37"/>
          <p:cNvGrpSpPr/>
          <p:nvPr/>
        </p:nvGrpSpPr>
        <p:grpSpPr>
          <a:xfrm>
            <a:off x="2528682" y="3103577"/>
            <a:ext cx="351520" cy="253623"/>
            <a:chOff x="952700" y="1101100"/>
            <a:chExt cx="265900" cy="186050"/>
          </a:xfrm>
        </p:grpSpPr>
        <p:sp>
          <p:nvSpPr>
            <p:cNvPr id="999" name="Google Shape;999;p37"/>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0" name="Google Shape;1000;p37"/>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1" name="Google Shape;1001;p37"/>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02" name="Google Shape;1002;p37"/>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3" name="Google Shape;1003;p37"/>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4" name="Google Shape;1004;p37"/>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5" name="Google Shape;1005;p37"/>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06" name="Google Shape;1006;p37"/>
          <p:cNvGrpSpPr/>
          <p:nvPr/>
        </p:nvGrpSpPr>
        <p:grpSpPr>
          <a:xfrm>
            <a:off x="5219949" y="3082177"/>
            <a:ext cx="317875" cy="344208"/>
            <a:chOff x="5583325" y="1073450"/>
            <a:chExt cx="240450" cy="252500"/>
          </a:xfrm>
        </p:grpSpPr>
        <p:sp>
          <p:nvSpPr>
            <p:cNvPr id="1007" name="Google Shape;1007;p37"/>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8" name="Google Shape;1008;p37"/>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9" name="Google Shape;1009;p37"/>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0" name="Google Shape;1010;p37"/>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11" name="Google Shape;1011;p37"/>
          <p:cNvGrpSpPr/>
          <p:nvPr/>
        </p:nvGrpSpPr>
        <p:grpSpPr>
          <a:xfrm>
            <a:off x="5703822" y="3071928"/>
            <a:ext cx="386850" cy="294962"/>
            <a:chOff x="1502275" y="3638775"/>
            <a:chExt cx="292625" cy="216375"/>
          </a:xfrm>
        </p:grpSpPr>
        <p:sp>
          <p:nvSpPr>
            <p:cNvPr id="1012" name="Google Shape;1012;p37"/>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3" name="Google Shape;1013;p37"/>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4" name="Google Shape;1014;p37"/>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5" name="Google Shape;1015;p37"/>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6" name="Google Shape;1016;p37"/>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17" name="Google Shape;1017;p37"/>
          <p:cNvGrpSpPr/>
          <p:nvPr/>
        </p:nvGrpSpPr>
        <p:grpSpPr>
          <a:xfrm>
            <a:off x="6258857" y="3016414"/>
            <a:ext cx="354428" cy="362441"/>
            <a:chOff x="3171000" y="4021950"/>
            <a:chExt cx="268100" cy="265875"/>
          </a:xfrm>
        </p:grpSpPr>
        <p:sp>
          <p:nvSpPr>
            <p:cNvPr id="1018" name="Google Shape;1018;p37"/>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9" name="Google Shape;1019;p37"/>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20" name="Google Shape;1020;p37"/>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1" name="Google Shape;1021;p37"/>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22" name="Google Shape;1022;p37"/>
          <p:cNvGrpSpPr/>
          <p:nvPr/>
        </p:nvGrpSpPr>
        <p:grpSpPr>
          <a:xfrm>
            <a:off x="7848132" y="3068067"/>
            <a:ext cx="334400" cy="344821"/>
            <a:chOff x="5684575" y="4038000"/>
            <a:chExt cx="252950" cy="252950"/>
          </a:xfrm>
        </p:grpSpPr>
        <p:sp>
          <p:nvSpPr>
            <p:cNvPr id="1023" name="Google Shape;1023;p37"/>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4" name="Google Shape;1024;p37"/>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5" name="Google Shape;1025;p37"/>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6" name="Google Shape;1026;p37"/>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7" name="Google Shape;1027;p37"/>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8" name="Google Shape;1028;p37"/>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29" name="Google Shape;1029;p37"/>
          <p:cNvGrpSpPr/>
          <p:nvPr/>
        </p:nvGrpSpPr>
        <p:grpSpPr>
          <a:xfrm>
            <a:off x="8441727" y="3026501"/>
            <a:ext cx="247115" cy="399520"/>
            <a:chOff x="1982675" y="3599525"/>
            <a:chExt cx="186925" cy="293075"/>
          </a:xfrm>
        </p:grpSpPr>
        <p:sp>
          <p:nvSpPr>
            <p:cNvPr id="1030" name="Google Shape;1030;p37"/>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1" name="Google Shape;1031;p37"/>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2" name="Google Shape;1032;p37"/>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3" name="Google Shape;1033;p37"/>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4" name="Google Shape;1034;p37"/>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35" name="Google Shape;1035;p37"/>
          <p:cNvGrpSpPr/>
          <p:nvPr/>
        </p:nvGrpSpPr>
        <p:grpSpPr>
          <a:xfrm>
            <a:off x="8947735" y="3026500"/>
            <a:ext cx="178106" cy="398940"/>
            <a:chOff x="2397075" y="3602200"/>
            <a:chExt cx="134725" cy="292650"/>
          </a:xfrm>
        </p:grpSpPr>
        <p:sp>
          <p:nvSpPr>
            <p:cNvPr id="1036" name="Google Shape;1036;p37"/>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7" name="Google Shape;1037;p37"/>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8" name="Google Shape;1038;p37"/>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9" name="Google Shape;1039;p37"/>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0" name="Google Shape;1040;p37"/>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41" name="Google Shape;1041;p37"/>
          <p:cNvGrpSpPr/>
          <p:nvPr/>
        </p:nvGrpSpPr>
        <p:grpSpPr>
          <a:xfrm>
            <a:off x="2581850" y="3710924"/>
            <a:ext cx="246520" cy="383741"/>
            <a:chOff x="2717350" y="3603525"/>
            <a:chExt cx="186475" cy="281500"/>
          </a:xfrm>
        </p:grpSpPr>
        <p:sp>
          <p:nvSpPr>
            <p:cNvPr id="1042" name="Google Shape;1042;p37"/>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3" name="Google Shape;1043;p3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4" name="Google Shape;1044;p3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5" name="Google Shape;1045;p37"/>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46" name="Google Shape;1046;p37"/>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47" name="Google Shape;1047;p37"/>
          <p:cNvGrpSpPr/>
          <p:nvPr/>
        </p:nvGrpSpPr>
        <p:grpSpPr>
          <a:xfrm>
            <a:off x="3024770" y="3721267"/>
            <a:ext cx="332053" cy="363054"/>
            <a:chOff x="3927075" y="3612900"/>
            <a:chExt cx="251175" cy="266325"/>
          </a:xfrm>
        </p:grpSpPr>
        <p:sp>
          <p:nvSpPr>
            <p:cNvPr id="1048" name="Google Shape;1048;p37"/>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9" name="Google Shape;1049;p37"/>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50" name="Google Shape;1050;p37"/>
          <p:cNvGrpSpPr/>
          <p:nvPr/>
        </p:nvGrpSpPr>
        <p:grpSpPr>
          <a:xfrm>
            <a:off x="3552875" y="3780864"/>
            <a:ext cx="336152" cy="347241"/>
            <a:chOff x="4324975" y="3617800"/>
            <a:chExt cx="254275" cy="254725"/>
          </a:xfrm>
        </p:grpSpPr>
        <p:sp>
          <p:nvSpPr>
            <p:cNvPr id="1051" name="Google Shape;1051;p37"/>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2" name="Google Shape;1052;p37"/>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3" name="Google Shape;1053;p37"/>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54" name="Google Shape;1054;p37"/>
          <p:cNvGrpSpPr/>
          <p:nvPr/>
        </p:nvGrpSpPr>
        <p:grpSpPr>
          <a:xfrm>
            <a:off x="4086534" y="3846536"/>
            <a:ext cx="399872" cy="217737"/>
            <a:chOff x="4728650" y="3665975"/>
            <a:chExt cx="302475" cy="159725"/>
          </a:xfrm>
        </p:grpSpPr>
        <p:sp>
          <p:nvSpPr>
            <p:cNvPr id="1055" name="Google Shape;1055;p37"/>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6" name="Google Shape;1056;p37"/>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57" name="Google Shape;1057;p37"/>
          <p:cNvGrpSpPr/>
          <p:nvPr/>
        </p:nvGrpSpPr>
        <p:grpSpPr>
          <a:xfrm>
            <a:off x="4613200" y="3803696"/>
            <a:ext cx="382719" cy="282796"/>
            <a:chOff x="5164925" y="3642775"/>
            <a:chExt cx="289500" cy="207450"/>
          </a:xfrm>
        </p:grpSpPr>
        <p:sp>
          <p:nvSpPr>
            <p:cNvPr id="1058" name="Google Shape;1058;p37"/>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9" name="Google Shape;1059;p37"/>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0" name="Google Shape;1060;p37"/>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1" name="Google Shape;1061;p37"/>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2" name="Google Shape;1062;p37"/>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63" name="Google Shape;1063;p37"/>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4" name="Google Shape;1064;p37"/>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5" name="Google Shape;1065;p37"/>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6" name="Google Shape;1066;p37"/>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7" name="Google Shape;1067;p37"/>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8" name="Google Shape;1068;p37"/>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9" name="Google Shape;1069;p37"/>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70" name="Google Shape;1070;p37"/>
          <p:cNvGrpSpPr/>
          <p:nvPr/>
        </p:nvGrpSpPr>
        <p:grpSpPr>
          <a:xfrm>
            <a:off x="8933824" y="3717916"/>
            <a:ext cx="327294" cy="334632"/>
            <a:chOff x="5717150" y="2098500"/>
            <a:chExt cx="247575" cy="245475"/>
          </a:xfrm>
        </p:grpSpPr>
        <p:sp>
          <p:nvSpPr>
            <p:cNvPr id="1071" name="Google Shape;1071;p37"/>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2" name="Google Shape;1072;p37"/>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3" name="Google Shape;1073;p37"/>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74" name="Google Shape;1074;p37"/>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5" name="Google Shape;1075;p37"/>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6" name="Google Shape;1076;p37"/>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77" name="Google Shape;1077;p37"/>
          <p:cNvGrpSpPr/>
          <p:nvPr/>
        </p:nvGrpSpPr>
        <p:grpSpPr>
          <a:xfrm>
            <a:off x="3511298" y="4358842"/>
            <a:ext cx="352082" cy="317455"/>
            <a:chOff x="6435300" y="2742175"/>
            <a:chExt cx="266325" cy="232875"/>
          </a:xfrm>
        </p:grpSpPr>
        <p:sp>
          <p:nvSpPr>
            <p:cNvPr id="1078" name="Google Shape;1078;p37"/>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9" name="Google Shape;1079;p37"/>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80" name="Google Shape;1080;p37"/>
          <p:cNvGrpSpPr/>
          <p:nvPr/>
        </p:nvGrpSpPr>
        <p:grpSpPr>
          <a:xfrm>
            <a:off x="4558258" y="4437967"/>
            <a:ext cx="333805" cy="344208"/>
            <a:chOff x="674800" y="2146225"/>
            <a:chExt cx="252500" cy="252500"/>
          </a:xfrm>
        </p:grpSpPr>
        <p:sp>
          <p:nvSpPr>
            <p:cNvPr id="1081" name="Google Shape;1081;p37"/>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2" name="Google Shape;1082;p37"/>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3" name="Google Shape;1083;p37"/>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4" name="Google Shape;1084;p37"/>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85" name="Google Shape;1085;p37"/>
          <p:cNvGrpSpPr/>
          <p:nvPr/>
        </p:nvGrpSpPr>
        <p:grpSpPr>
          <a:xfrm>
            <a:off x="5085306" y="4449453"/>
            <a:ext cx="333805" cy="344208"/>
            <a:chOff x="2164225" y="2146225"/>
            <a:chExt cx="252500" cy="252500"/>
          </a:xfrm>
        </p:grpSpPr>
        <p:sp>
          <p:nvSpPr>
            <p:cNvPr id="1086" name="Google Shape;1086;p37"/>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7" name="Google Shape;1087;p37"/>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8" name="Google Shape;1088;p37"/>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9" name="Google Shape;1089;p37"/>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90" name="Google Shape;1090;p37"/>
          <p:cNvGrpSpPr/>
          <p:nvPr/>
        </p:nvGrpSpPr>
        <p:grpSpPr>
          <a:xfrm>
            <a:off x="4031217" y="4449226"/>
            <a:ext cx="334400" cy="344821"/>
            <a:chOff x="689975" y="1737200"/>
            <a:chExt cx="252950" cy="252950"/>
          </a:xfrm>
        </p:grpSpPr>
        <p:sp>
          <p:nvSpPr>
            <p:cNvPr id="1091" name="Google Shape;1091;p37"/>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2" name="Google Shape;1092;p37"/>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3" name="Google Shape;1093;p37"/>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4" name="Google Shape;1094;p37"/>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5" name="Google Shape;1095;p37"/>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6" name="Google Shape;1096;p37"/>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97" name="Google Shape;1097;p37"/>
          <p:cNvGrpSpPr/>
          <p:nvPr/>
        </p:nvGrpSpPr>
        <p:grpSpPr>
          <a:xfrm>
            <a:off x="5612075" y="4439102"/>
            <a:ext cx="334400" cy="344208"/>
            <a:chOff x="2961350" y="1740750"/>
            <a:chExt cx="252950" cy="252500"/>
          </a:xfrm>
        </p:grpSpPr>
        <p:sp>
          <p:nvSpPr>
            <p:cNvPr id="1098" name="Google Shape;1098;p37"/>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9" name="Google Shape;1099;p37"/>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0" name="Google Shape;1100;p37"/>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1" name="Google Shape;1101;p37"/>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2" name="Google Shape;1102;p37"/>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3" name="Google Shape;1103;p37"/>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04" name="Google Shape;1104;p37"/>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105" name="Google Shape;1105;p37"/>
          <p:cNvGrpSpPr/>
          <p:nvPr/>
        </p:nvGrpSpPr>
        <p:grpSpPr>
          <a:xfrm>
            <a:off x="6696108" y="4387468"/>
            <a:ext cx="271902" cy="376448"/>
            <a:chOff x="4026550" y="3640100"/>
            <a:chExt cx="205675" cy="276150"/>
          </a:xfrm>
        </p:grpSpPr>
        <p:sp>
          <p:nvSpPr>
            <p:cNvPr id="1106" name="Google Shape;1106;p37"/>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7" name="Google Shape;1107;p37"/>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8" name="Google Shape;1108;p37"/>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9" name="Google Shape;1109;p37"/>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0" name="Google Shape;1110;p37"/>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1" name="Google Shape;1111;p37"/>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12" name="Google Shape;1112;p37"/>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13" name="Google Shape;1113;p37"/>
          <p:cNvGrpSpPr/>
          <p:nvPr/>
        </p:nvGrpSpPr>
        <p:grpSpPr>
          <a:xfrm>
            <a:off x="7732713" y="4486703"/>
            <a:ext cx="351487" cy="294826"/>
            <a:chOff x="853250" y="4006875"/>
            <a:chExt cx="265875" cy="216275"/>
          </a:xfrm>
        </p:grpSpPr>
        <p:sp>
          <p:nvSpPr>
            <p:cNvPr id="1114" name="Google Shape;1114;p37"/>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5" name="Google Shape;1115;p37"/>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16" name="Google Shape;1116;p37"/>
          <p:cNvGrpSpPr/>
          <p:nvPr/>
        </p:nvGrpSpPr>
        <p:grpSpPr>
          <a:xfrm>
            <a:off x="8910280" y="4452282"/>
            <a:ext cx="245925" cy="363668"/>
            <a:chOff x="1978675" y="3981800"/>
            <a:chExt cx="186025" cy="266775"/>
          </a:xfrm>
        </p:grpSpPr>
        <p:sp>
          <p:nvSpPr>
            <p:cNvPr id="1117" name="Google Shape;1117;p37"/>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8" name="Google Shape;1118;p37"/>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19" name="Google Shape;1119;p37"/>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20" name="Google Shape;1120;p37"/>
          <p:cNvGrpSpPr/>
          <p:nvPr/>
        </p:nvGrpSpPr>
        <p:grpSpPr>
          <a:xfrm>
            <a:off x="9440020" y="4461726"/>
            <a:ext cx="333805" cy="344821"/>
            <a:chOff x="480325" y="3970200"/>
            <a:chExt cx="252500" cy="252950"/>
          </a:xfrm>
        </p:grpSpPr>
        <p:sp>
          <p:nvSpPr>
            <p:cNvPr id="1121" name="Google Shape;1121;p37"/>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2" name="Google Shape;1122;p37"/>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3" name="Google Shape;1123;p37"/>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4" name="Google Shape;1124;p37"/>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5" name="Google Shape;1125;p37"/>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26" name="Google Shape;1126;p37"/>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27" name="Google Shape;1127;p37"/>
          <p:cNvGrpSpPr/>
          <p:nvPr/>
        </p:nvGrpSpPr>
        <p:grpSpPr>
          <a:xfrm>
            <a:off x="3015743" y="5051331"/>
            <a:ext cx="334400" cy="344208"/>
            <a:chOff x="5745250" y="4378350"/>
            <a:chExt cx="252950" cy="252500"/>
          </a:xfrm>
        </p:grpSpPr>
        <p:sp>
          <p:nvSpPr>
            <p:cNvPr id="1128" name="Google Shape;1128;p37"/>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9" name="Google Shape;1129;p37"/>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30" name="Google Shape;1130;p37"/>
          <p:cNvGrpSpPr/>
          <p:nvPr/>
        </p:nvGrpSpPr>
        <p:grpSpPr>
          <a:xfrm>
            <a:off x="3525242" y="5055591"/>
            <a:ext cx="334400" cy="344821"/>
            <a:chOff x="6130650" y="4381475"/>
            <a:chExt cx="252950" cy="252950"/>
          </a:xfrm>
        </p:grpSpPr>
        <p:sp>
          <p:nvSpPr>
            <p:cNvPr id="1131" name="Google Shape;1131;p37"/>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2" name="Google Shape;1132;p37"/>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33" name="Google Shape;1133;p37"/>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34" name="Google Shape;1134;p37"/>
          <p:cNvGrpSpPr/>
          <p:nvPr/>
        </p:nvGrpSpPr>
        <p:grpSpPr>
          <a:xfrm>
            <a:off x="4533046" y="5078674"/>
            <a:ext cx="352082" cy="299802"/>
            <a:chOff x="6919750" y="1464650"/>
            <a:chExt cx="266325" cy="219925"/>
          </a:xfrm>
        </p:grpSpPr>
        <p:sp>
          <p:nvSpPr>
            <p:cNvPr id="1135" name="Google Shape;1135;p37"/>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6" name="Google Shape;1136;p37"/>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37" name="Google Shape;1137;p37"/>
          <p:cNvGrpSpPr/>
          <p:nvPr/>
        </p:nvGrpSpPr>
        <p:grpSpPr>
          <a:xfrm>
            <a:off x="5059243" y="5054116"/>
            <a:ext cx="366855" cy="339948"/>
            <a:chOff x="4759875" y="1027050"/>
            <a:chExt cx="277500" cy="249375"/>
          </a:xfrm>
        </p:grpSpPr>
        <p:sp>
          <p:nvSpPr>
            <p:cNvPr id="1138" name="Google Shape;1138;p37"/>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9" name="Google Shape;1139;p37"/>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0" name="Google Shape;1140;p37"/>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1" name="Google Shape;1141;p37"/>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2" name="Google Shape;1142;p37"/>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43" name="Google Shape;1143;p37"/>
          <p:cNvGrpSpPr/>
          <p:nvPr/>
        </p:nvGrpSpPr>
        <p:grpSpPr>
          <a:xfrm>
            <a:off x="5600528" y="5038090"/>
            <a:ext cx="372738" cy="343186"/>
            <a:chOff x="3357900" y="1057675"/>
            <a:chExt cx="281950" cy="251750"/>
          </a:xfrm>
        </p:grpSpPr>
        <p:sp>
          <p:nvSpPr>
            <p:cNvPr id="1144" name="Google Shape;1144;p37"/>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5" name="Google Shape;1145;p37"/>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6" name="Google Shape;1146;p37"/>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47" name="Google Shape;1147;p37"/>
          <p:cNvGrpSpPr/>
          <p:nvPr/>
        </p:nvGrpSpPr>
        <p:grpSpPr>
          <a:xfrm>
            <a:off x="6163700" y="5023095"/>
            <a:ext cx="191095" cy="401974"/>
            <a:chOff x="3783900" y="1046675"/>
            <a:chExt cx="144550" cy="294875"/>
          </a:xfrm>
        </p:grpSpPr>
        <p:sp>
          <p:nvSpPr>
            <p:cNvPr id="1148" name="Google Shape;1148;p37"/>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9" name="Google Shape;1149;p37"/>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50" name="Google Shape;1150;p37"/>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51" name="Google Shape;1151;p37"/>
          <p:cNvGrpSpPr/>
          <p:nvPr/>
        </p:nvGrpSpPr>
        <p:grpSpPr>
          <a:xfrm>
            <a:off x="7062980" y="4780478"/>
            <a:ext cx="552596" cy="674409"/>
            <a:chOff x="238550" y="1487175"/>
            <a:chExt cx="418000" cy="494725"/>
          </a:xfrm>
        </p:grpSpPr>
        <p:sp>
          <p:nvSpPr>
            <p:cNvPr id="1152" name="Google Shape;1152;p37"/>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3" name="Google Shape;1153;p37"/>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4" name="Google Shape;1154;p37"/>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5" name="Google Shape;1155;p37"/>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6" name="Google Shape;1156;p37"/>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7" name="Google Shape;1157;p37"/>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8" name="Google Shape;1158;p37"/>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9" name="Google Shape;1159;p37"/>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0" name="Google Shape;1160;p37"/>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61" name="Google Shape;1161;p37"/>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2" name="Google Shape;1162;p37"/>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63" name="Google Shape;1163;p37"/>
          <p:cNvGrpSpPr/>
          <p:nvPr/>
        </p:nvGrpSpPr>
        <p:grpSpPr>
          <a:xfrm>
            <a:off x="8815358" y="5107237"/>
            <a:ext cx="364707" cy="363804"/>
            <a:chOff x="6010925" y="3998175"/>
            <a:chExt cx="275875" cy="266875"/>
          </a:xfrm>
        </p:grpSpPr>
        <p:sp>
          <p:nvSpPr>
            <p:cNvPr id="1164" name="Google Shape;1164;p37"/>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5" name="Google Shape;1165;p37"/>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6" name="Google Shape;1166;p37"/>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7" name="Google Shape;1167;p37"/>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8" name="Google Shape;1168;p37"/>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69" name="Google Shape;1169;p37"/>
          <p:cNvGrpSpPr/>
          <p:nvPr/>
        </p:nvGrpSpPr>
        <p:grpSpPr>
          <a:xfrm>
            <a:off x="9417554" y="5125862"/>
            <a:ext cx="352082" cy="308322"/>
            <a:chOff x="6866650" y="1038650"/>
            <a:chExt cx="266325" cy="226175"/>
          </a:xfrm>
        </p:grpSpPr>
        <p:sp>
          <p:nvSpPr>
            <p:cNvPr id="1170" name="Google Shape;1170;p37"/>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1" name="Google Shape;1171;p37"/>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2" name="Google Shape;1172;p37"/>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73" name="Google Shape;1173;p37"/>
          <p:cNvGrpSpPr/>
          <p:nvPr/>
        </p:nvGrpSpPr>
        <p:grpSpPr>
          <a:xfrm>
            <a:off x="5155087" y="1762012"/>
            <a:ext cx="272497" cy="362441"/>
            <a:chOff x="2033075" y="2942475"/>
            <a:chExt cx="206125" cy="265875"/>
          </a:xfrm>
        </p:grpSpPr>
        <p:sp>
          <p:nvSpPr>
            <p:cNvPr id="1174" name="Google Shape;1174;p37"/>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5" name="Google Shape;1175;p37"/>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6" name="Google Shape;1176;p37"/>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7" name="Google Shape;1177;p37"/>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8" name="Google Shape;1178;p37"/>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9" name="Google Shape;1179;p37"/>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80" name="Google Shape;1180;p37"/>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81" name="Google Shape;1181;p37"/>
          <p:cNvGrpSpPr/>
          <p:nvPr/>
        </p:nvGrpSpPr>
        <p:grpSpPr>
          <a:xfrm>
            <a:off x="3016802" y="5738414"/>
            <a:ext cx="325576" cy="362441"/>
            <a:chOff x="3081775" y="1061400"/>
            <a:chExt cx="246275" cy="265875"/>
          </a:xfrm>
        </p:grpSpPr>
        <p:sp>
          <p:nvSpPr>
            <p:cNvPr id="1182" name="Google Shape;1182;p37"/>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3" name="Google Shape;1183;p37"/>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4" name="Google Shape;1184;p37"/>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85" name="Google Shape;1185;p37"/>
          <p:cNvGrpSpPr/>
          <p:nvPr/>
        </p:nvGrpSpPr>
        <p:grpSpPr>
          <a:xfrm>
            <a:off x="3556513" y="5780534"/>
            <a:ext cx="369202" cy="325941"/>
            <a:chOff x="2847150" y="1805000"/>
            <a:chExt cx="279275" cy="239100"/>
          </a:xfrm>
        </p:grpSpPr>
        <p:sp>
          <p:nvSpPr>
            <p:cNvPr id="1186" name="Google Shape;1186;p37"/>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7" name="Google Shape;1187;p37"/>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88" name="Google Shape;1188;p37"/>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89" name="Google Shape;1189;p37"/>
          <p:cNvGrpSpPr/>
          <p:nvPr/>
        </p:nvGrpSpPr>
        <p:grpSpPr>
          <a:xfrm>
            <a:off x="4742307" y="5724791"/>
            <a:ext cx="352082" cy="363054"/>
            <a:chOff x="6435300" y="1095300"/>
            <a:chExt cx="266325" cy="266325"/>
          </a:xfrm>
        </p:grpSpPr>
        <p:sp>
          <p:nvSpPr>
            <p:cNvPr id="1190" name="Google Shape;1190;p37"/>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1" name="Google Shape;1191;p37"/>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2" name="Google Shape;1192;p37"/>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93" name="Google Shape;1193;p37"/>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4" name="Google Shape;1194;p37"/>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95" name="Google Shape;1195;p37"/>
          <p:cNvGrpSpPr/>
          <p:nvPr/>
        </p:nvGrpSpPr>
        <p:grpSpPr>
          <a:xfrm>
            <a:off x="6295376" y="5719855"/>
            <a:ext cx="301350" cy="363054"/>
            <a:chOff x="4506525" y="1060950"/>
            <a:chExt cx="227950" cy="266325"/>
          </a:xfrm>
        </p:grpSpPr>
        <p:sp>
          <p:nvSpPr>
            <p:cNvPr id="1196" name="Google Shape;1196;p37"/>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7" name="Google Shape;1197;p37"/>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8" name="Google Shape;1198;p37"/>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9" name="Google Shape;1199;p37"/>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0" name="Google Shape;1200;p37"/>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1" name="Google Shape;1201;p37"/>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2" name="Google Shape;1202;p37"/>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03" name="Google Shape;1203;p37"/>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4" name="Google Shape;1204;p37"/>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05" name="Google Shape;1205;p37"/>
          <p:cNvGrpSpPr/>
          <p:nvPr/>
        </p:nvGrpSpPr>
        <p:grpSpPr>
          <a:xfrm>
            <a:off x="7301010" y="5797711"/>
            <a:ext cx="251246" cy="356340"/>
            <a:chOff x="867500" y="3647700"/>
            <a:chExt cx="190050" cy="261400"/>
          </a:xfrm>
        </p:grpSpPr>
        <p:sp>
          <p:nvSpPr>
            <p:cNvPr id="1206" name="Google Shape;1206;p37"/>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7" name="Google Shape;1207;p37"/>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8" name="Google Shape;1208;p37"/>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9" name="Google Shape;1209;p37"/>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0" name="Google Shape;1210;p37"/>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11" name="Google Shape;1211;p37"/>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2" name="Google Shape;1212;p37"/>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13" name="Google Shape;1213;p37"/>
          <p:cNvGrpSpPr/>
          <p:nvPr/>
        </p:nvGrpSpPr>
        <p:grpSpPr>
          <a:xfrm>
            <a:off x="9443288" y="5752884"/>
            <a:ext cx="299598" cy="398327"/>
            <a:chOff x="3707175" y="1322350"/>
            <a:chExt cx="226625" cy="292200"/>
          </a:xfrm>
        </p:grpSpPr>
        <p:sp>
          <p:nvSpPr>
            <p:cNvPr id="1214" name="Google Shape;1214;p37"/>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5" name="Google Shape;1215;p37"/>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20"/>
          <p:cNvSpPr txBox="1"/>
          <p:nvPr>
            <p:ph type="title"/>
          </p:nvPr>
        </p:nvSpPr>
        <p:spPr>
          <a:xfrm>
            <a:off x="1024288" y="904275"/>
            <a:ext cx="101433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can use this table of </a:t>
            </a:r>
            <a:r>
              <a:rPr lang="en">
                <a:solidFill>
                  <a:schemeClr val="accent1"/>
                </a:solidFill>
              </a:rPr>
              <a:t>c</a:t>
            </a:r>
            <a:r>
              <a:rPr lang="en">
                <a:solidFill>
                  <a:schemeClr val="accent2"/>
                </a:solidFill>
              </a:rPr>
              <a:t>o</a:t>
            </a:r>
            <a:r>
              <a:rPr lang="en">
                <a:solidFill>
                  <a:schemeClr val="accent3"/>
                </a:solidFill>
              </a:rPr>
              <a:t>n</a:t>
            </a:r>
            <a:r>
              <a:rPr lang="en">
                <a:solidFill>
                  <a:schemeClr val="accent4"/>
                </a:solidFill>
              </a:rPr>
              <a:t>t</a:t>
            </a:r>
            <a:r>
              <a:rPr lang="en">
                <a:solidFill>
                  <a:schemeClr val="accent1"/>
                </a:solidFill>
              </a:rPr>
              <a:t>e</a:t>
            </a:r>
            <a:r>
              <a:rPr lang="en">
                <a:solidFill>
                  <a:schemeClr val="accent2"/>
                </a:solidFill>
              </a:rPr>
              <a:t>n</a:t>
            </a:r>
            <a:r>
              <a:rPr lang="en">
                <a:solidFill>
                  <a:schemeClr val="accent3"/>
                </a:solidFill>
              </a:rPr>
              <a:t>t</a:t>
            </a:r>
            <a:r>
              <a:rPr lang="en">
                <a:solidFill>
                  <a:schemeClr val="accent4"/>
                </a:solidFill>
              </a:rPr>
              <a:t>s</a:t>
            </a:r>
            <a:r>
              <a:rPr lang="en">
                <a:solidFill>
                  <a:schemeClr val="accent4"/>
                </a:solidFill>
              </a:rPr>
              <a:t>.</a:t>
            </a:r>
            <a:endParaRPr>
              <a:solidFill>
                <a:schemeClr val="accent4"/>
              </a:solidFill>
            </a:endParaRPr>
          </a:p>
        </p:txBody>
      </p:sp>
      <p:sp>
        <p:nvSpPr>
          <p:cNvPr id="629" name="Google Shape;629;p20"/>
          <p:cNvSpPr txBox="1"/>
          <p:nvPr>
            <p:ph idx="1" type="body"/>
          </p:nvPr>
        </p:nvSpPr>
        <p:spPr>
          <a:xfrm>
            <a:off x="1024288" y="2742369"/>
            <a:ext cx="29811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630" name="Google Shape;630;p20"/>
          <p:cNvSpPr txBox="1"/>
          <p:nvPr>
            <p:ph idx="2" type="body"/>
          </p:nvPr>
        </p:nvSpPr>
        <p:spPr>
          <a:xfrm>
            <a:off x="4605448" y="2742369"/>
            <a:ext cx="29811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second.</a:t>
            </a:r>
            <a:endParaRPr/>
          </a:p>
        </p:txBody>
      </p:sp>
      <p:sp>
        <p:nvSpPr>
          <p:cNvPr id="631" name="Google Shape;631;p20"/>
          <p:cNvSpPr txBox="1"/>
          <p:nvPr>
            <p:ph idx="3" type="body"/>
          </p:nvPr>
        </p:nvSpPr>
        <p:spPr>
          <a:xfrm>
            <a:off x="1024288" y="4783426"/>
            <a:ext cx="29811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After that we will talk about this.</a:t>
            </a:r>
            <a:endParaRPr/>
          </a:p>
        </p:txBody>
      </p:sp>
      <p:sp>
        <p:nvSpPr>
          <p:cNvPr id="632" name="Google Shape;632;p20"/>
          <p:cNvSpPr txBox="1"/>
          <p:nvPr>
            <p:ph idx="4" type="body"/>
          </p:nvPr>
        </p:nvSpPr>
        <p:spPr>
          <a:xfrm>
            <a:off x="4605448" y="4783426"/>
            <a:ext cx="29811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also talk about this.</a:t>
            </a:r>
            <a:endParaRPr/>
          </a:p>
        </p:txBody>
      </p:sp>
      <p:sp>
        <p:nvSpPr>
          <p:cNvPr id="633" name="Google Shape;633;p20"/>
          <p:cNvSpPr txBox="1"/>
          <p:nvPr>
            <p:ph idx="5" type="title"/>
          </p:nvPr>
        </p:nvSpPr>
        <p:spPr>
          <a:xfrm>
            <a:off x="1024288" y="2046599"/>
            <a:ext cx="29811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01 | Dogs</a:t>
            </a:r>
            <a:endParaRPr/>
          </a:p>
        </p:txBody>
      </p:sp>
      <p:sp>
        <p:nvSpPr>
          <p:cNvPr id="634" name="Google Shape;634;p20"/>
          <p:cNvSpPr txBox="1"/>
          <p:nvPr>
            <p:ph idx="6" type="title"/>
          </p:nvPr>
        </p:nvSpPr>
        <p:spPr>
          <a:xfrm>
            <a:off x="4605448" y="2046599"/>
            <a:ext cx="29811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02 | Cats</a:t>
            </a:r>
            <a:endParaRPr/>
          </a:p>
        </p:txBody>
      </p:sp>
      <p:sp>
        <p:nvSpPr>
          <p:cNvPr id="635" name="Google Shape;635;p20"/>
          <p:cNvSpPr txBox="1"/>
          <p:nvPr>
            <p:ph idx="7" type="title"/>
          </p:nvPr>
        </p:nvSpPr>
        <p:spPr>
          <a:xfrm>
            <a:off x="1024288" y="4087657"/>
            <a:ext cx="29811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04 | </a:t>
            </a:r>
            <a:r>
              <a:rPr lang="en"/>
              <a:t>Kangaroos</a:t>
            </a:r>
            <a:r>
              <a:rPr lang="en"/>
              <a:t> </a:t>
            </a:r>
            <a:endParaRPr/>
          </a:p>
        </p:txBody>
      </p:sp>
      <p:sp>
        <p:nvSpPr>
          <p:cNvPr id="636" name="Google Shape;636;p20"/>
          <p:cNvSpPr txBox="1"/>
          <p:nvPr>
            <p:ph idx="8" type="title"/>
          </p:nvPr>
        </p:nvSpPr>
        <p:spPr>
          <a:xfrm>
            <a:off x="4605448" y="4087657"/>
            <a:ext cx="29811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05 | Pandas</a:t>
            </a:r>
            <a:endParaRPr/>
          </a:p>
        </p:txBody>
      </p:sp>
      <p:sp>
        <p:nvSpPr>
          <p:cNvPr id="637" name="Google Shape;637;p20"/>
          <p:cNvSpPr txBox="1"/>
          <p:nvPr>
            <p:ph idx="9" type="body"/>
          </p:nvPr>
        </p:nvSpPr>
        <p:spPr>
          <a:xfrm>
            <a:off x="8186608" y="2742369"/>
            <a:ext cx="29811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Then, we will talk about this.</a:t>
            </a:r>
            <a:endParaRPr/>
          </a:p>
        </p:txBody>
      </p:sp>
      <p:sp>
        <p:nvSpPr>
          <p:cNvPr id="638" name="Google Shape;638;p20"/>
          <p:cNvSpPr txBox="1"/>
          <p:nvPr>
            <p:ph idx="13" type="body"/>
          </p:nvPr>
        </p:nvSpPr>
        <p:spPr>
          <a:xfrm>
            <a:off x="8186608" y="4783426"/>
            <a:ext cx="29811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we will talk about this last.</a:t>
            </a:r>
            <a:endParaRPr/>
          </a:p>
        </p:txBody>
      </p:sp>
      <p:sp>
        <p:nvSpPr>
          <p:cNvPr id="639" name="Google Shape;639;p20"/>
          <p:cNvSpPr txBox="1"/>
          <p:nvPr>
            <p:ph idx="14" type="title"/>
          </p:nvPr>
        </p:nvSpPr>
        <p:spPr>
          <a:xfrm>
            <a:off x="8186608" y="2046599"/>
            <a:ext cx="29811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03 | Elephants</a:t>
            </a:r>
            <a:endParaRPr/>
          </a:p>
        </p:txBody>
      </p:sp>
      <p:sp>
        <p:nvSpPr>
          <p:cNvPr id="640" name="Google Shape;640;p20"/>
          <p:cNvSpPr txBox="1"/>
          <p:nvPr>
            <p:ph idx="15" type="title"/>
          </p:nvPr>
        </p:nvSpPr>
        <p:spPr>
          <a:xfrm>
            <a:off x="8186608" y="4087657"/>
            <a:ext cx="29811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06 | Koalas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21"/>
          <p:cNvSpPr txBox="1"/>
          <p:nvPr>
            <p:ph type="title"/>
          </p:nvPr>
        </p:nvSpPr>
        <p:spPr>
          <a:xfrm>
            <a:off x="2215550" y="1074100"/>
            <a:ext cx="7065600" cy="1195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Or you can use this layout to present your </a:t>
            </a:r>
            <a:r>
              <a:rPr lang="en">
                <a:solidFill>
                  <a:schemeClr val="accent1"/>
                </a:solidFill>
              </a:rPr>
              <a:t>i</a:t>
            </a:r>
            <a:r>
              <a:rPr lang="en">
                <a:solidFill>
                  <a:schemeClr val="accent2"/>
                </a:solidFill>
              </a:rPr>
              <a:t>d</a:t>
            </a:r>
            <a:r>
              <a:rPr lang="en">
                <a:solidFill>
                  <a:schemeClr val="accent3"/>
                </a:solidFill>
              </a:rPr>
              <a:t>e</a:t>
            </a:r>
            <a:r>
              <a:rPr lang="en">
                <a:solidFill>
                  <a:schemeClr val="accent4"/>
                </a:solidFill>
              </a:rPr>
              <a:t>a</a:t>
            </a:r>
            <a:r>
              <a:rPr lang="en">
                <a:solidFill>
                  <a:schemeClr val="accent1"/>
                </a:solidFill>
              </a:rPr>
              <a:t>s.</a:t>
            </a:r>
            <a:endParaRPr>
              <a:solidFill>
                <a:schemeClr val="accent1"/>
              </a:solidFill>
            </a:endParaRPr>
          </a:p>
        </p:txBody>
      </p:sp>
      <p:sp>
        <p:nvSpPr>
          <p:cNvPr id="646" name="Google Shape;646;p21"/>
          <p:cNvSpPr txBox="1"/>
          <p:nvPr>
            <p:ph idx="1" type="body"/>
          </p:nvPr>
        </p:nvSpPr>
        <p:spPr>
          <a:xfrm>
            <a:off x="2215550" y="2639050"/>
            <a:ext cx="7065600" cy="2863800"/>
          </a:xfrm>
          <a:prstGeom prst="rect">
            <a:avLst/>
          </a:prstGeom>
        </p:spPr>
        <p:txBody>
          <a:bodyPr anchorCtr="0" anchor="t" bIns="121900" lIns="121900" spcFirstLastPara="1" rIns="121900" wrap="square" tIns="121900">
            <a:noAutofit/>
          </a:bodyPr>
          <a:lstStyle/>
          <a:p>
            <a:pPr indent="-349250" lvl="0" marL="457200" rtl="0" algn="l">
              <a:lnSpc>
                <a:spcPct val="150000"/>
              </a:lnSpc>
              <a:spcBef>
                <a:spcPts val="0"/>
              </a:spcBef>
              <a:spcAft>
                <a:spcPts val="0"/>
              </a:spcAft>
              <a:buClr>
                <a:schemeClr val="accent3"/>
              </a:buClr>
              <a:buSzPts val="1900"/>
              <a:buChar char="●"/>
            </a:pPr>
            <a:r>
              <a:rPr lang="en"/>
              <a:t>We will talk about this first.</a:t>
            </a:r>
            <a:endParaRPr/>
          </a:p>
          <a:p>
            <a:pPr indent="-349250" lvl="0" marL="457200" rtl="0" algn="l">
              <a:lnSpc>
                <a:spcPct val="150000"/>
              </a:lnSpc>
              <a:spcBef>
                <a:spcPts val="0"/>
              </a:spcBef>
              <a:spcAft>
                <a:spcPts val="0"/>
              </a:spcAft>
              <a:buClr>
                <a:schemeClr val="accent3"/>
              </a:buClr>
              <a:buSzPts val="1900"/>
              <a:buChar char="●"/>
            </a:pPr>
            <a:r>
              <a:rPr lang="en"/>
              <a:t>We will talk about this second.</a:t>
            </a:r>
            <a:endParaRPr/>
          </a:p>
          <a:p>
            <a:pPr indent="-349250" lvl="0" marL="457200" rtl="0" algn="l">
              <a:lnSpc>
                <a:spcPct val="150000"/>
              </a:lnSpc>
              <a:spcBef>
                <a:spcPts val="0"/>
              </a:spcBef>
              <a:spcAft>
                <a:spcPts val="0"/>
              </a:spcAft>
              <a:buClr>
                <a:schemeClr val="accent3"/>
              </a:buClr>
              <a:buSzPts val="1900"/>
              <a:buChar char="●"/>
            </a:pPr>
            <a:r>
              <a:rPr lang="en"/>
              <a:t>After that we will talk about this.</a:t>
            </a:r>
            <a:endParaRPr/>
          </a:p>
          <a:p>
            <a:pPr indent="-349250" lvl="0" marL="457200" rtl="0" algn="l">
              <a:lnSpc>
                <a:spcPct val="150000"/>
              </a:lnSpc>
              <a:spcBef>
                <a:spcPts val="0"/>
              </a:spcBef>
              <a:spcAft>
                <a:spcPts val="0"/>
              </a:spcAft>
              <a:buClr>
                <a:schemeClr val="accent3"/>
              </a:buClr>
              <a:buSzPts val="1900"/>
              <a:buChar char="●"/>
            </a:pPr>
            <a:r>
              <a:rPr lang="en"/>
              <a:t>After that we will talk about this.</a:t>
            </a:r>
            <a:endParaRPr/>
          </a:p>
          <a:p>
            <a:pPr indent="-349250" lvl="0" marL="457200" rtl="0" algn="l">
              <a:lnSpc>
                <a:spcPct val="150000"/>
              </a:lnSpc>
              <a:spcBef>
                <a:spcPts val="0"/>
              </a:spcBef>
              <a:spcAft>
                <a:spcPts val="0"/>
              </a:spcAft>
              <a:buClr>
                <a:schemeClr val="accent3"/>
              </a:buClr>
              <a:buSzPts val="1900"/>
              <a:buChar char="●"/>
            </a:pPr>
            <a:r>
              <a:rPr lang="en"/>
              <a:t>We will talk about this too.</a:t>
            </a:r>
            <a:endParaRPr/>
          </a:p>
          <a:p>
            <a:pPr indent="-349250" lvl="0" marL="457200" rtl="0" algn="l">
              <a:lnSpc>
                <a:spcPct val="150000"/>
              </a:lnSpc>
              <a:spcBef>
                <a:spcPts val="0"/>
              </a:spcBef>
              <a:spcAft>
                <a:spcPts val="0"/>
              </a:spcAft>
              <a:buClr>
                <a:schemeClr val="accent3"/>
              </a:buClr>
              <a:buSzPts val="1900"/>
              <a:buChar char="●"/>
            </a:pPr>
            <a:r>
              <a:rPr lang="en"/>
              <a:t>And we will talk about this last.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22"/>
          <p:cNvSpPr/>
          <p:nvPr/>
        </p:nvSpPr>
        <p:spPr>
          <a:xfrm>
            <a:off x="4887427" y="797989"/>
            <a:ext cx="1528836" cy="1754991"/>
          </a:xfrm>
          <a:custGeom>
            <a:rect b="b" l="l" r="r" t="t"/>
            <a:pathLst>
              <a:path extrusionOk="0" h="825878" w="719452">
                <a:moveTo>
                  <a:pt x="545240" y="87482"/>
                </a:moveTo>
                <a:cubicBezTo>
                  <a:pt x="545240" y="87482"/>
                  <a:pt x="416196" y="67489"/>
                  <a:pt x="316859" y="199601"/>
                </a:cubicBezTo>
                <a:cubicBezTo>
                  <a:pt x="262919" y="271353"/>
                  <a:pt x="224134" y="495028"/>
                  <a:pt x="379524" y="572181"/>
                </a:cubicBezTo>
                <a:cubicBezTo>
                  <a:pt x="566319" y="664926"/>
                  <a:pt x="719452" y="558141"/>
                  <a:pt x="719452" y="558141"/>
                </a:cubicBezTo>
                <a:cubicBezTo>
                  <a:pt x="719452" y="558141"/>
                  <a:pt x="682305" y="688767"/>
                  <a:pt x="581521" y="770177"/>
                </a:cubicBezTo>
                <a:cubicBezTo>
                  <a:pt x="480737" y="851597"/>
                  <a:pt x="177385" y="879619"/>
                  <a:pt x="52779" y="598051"/>
                </a:cubicBezTo>
                <a:cubicBezTo>
                  <a:pt x="-42671" y="382376"/>
                  <a:pt x="-17925" y="141470"/>
                  <a:pt x="203760" y="40276"/>
                </a:cubicBezTo>
                <a:cubicBezTo>
                  <a:pt x="450943" y="-72547"/>
                  <a:pt x="545240" y="87482"/>
                  <a:pt x="545240" y="8748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2" name="Google Shape;652;p22"/>
          <p:cNvSpPr txBox="1"/>
          <p:nvPr>
            <p:ph idx="1" type="body"/>
          </p:nvPr>
        </p:nvSpPr>
        <p:spPr>
          <a:xfrm>
            <a:off x="2401350" y="4857700"/>
            <a:ext cx="73893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a brief introduction of your section here: Let’s dive in and get to know some interesting facts about animals!</a:t>
            </a:r>
            <a:endParaRPr/>
          </a:p>
        </p:txBody>
      </p:sp>
      <p:sp>
        <p:nvSpPr>
          <p:cNvPr id="653" name="Google Shape;653;p22"/>
          <p:cNvSpPr txBox="1"/>
          <p:nvPr>
            <p:ph type="title"/>
          </p:nvPr>
        </p:nvSpPr>
        <p:spPr>
          <a:xfrm>
            <a:off x="2401350" y="2774050"/>
            <a:ext cx="7389300" cy="2066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accent1"/>
                </a:solidFill>
              </a:rPr>
              <a:t>We will </a:t>
            </a:r>
            <a:r>
              <a:rPr lang="en"/>
              <a:t>talk </a:t>
            </a:r>
            <a:r>
              <a:rPr lang="en">
                <a:solidFill>
                  <a:schemeClr val="accent3"/>
                </a:solidFill>
              </a:rPr>
              <a:t>about this</a:t>
            </a:r>
            <a:r>
              <a:rPr lang="en"/>
              <a:t> </a:t>
            </a:r>
            <a:r>
              <a:rPr lang="en">
                <a:solidFill>
                  <a:schemeClr val="accent4"/>
                </a:solidFill>
              </a:rPr>
              <a:t>first.</a:t>
            </a:r>
            <a:endParaRPr>
              <a:solidFill>
                <a:schemeClr val="accent4"/>
              </a:solidFill>
            </a:endParaRPr>
          </a:p>
        </p:txBody>
      </p:sp>
      <p:sp>
        <p:nvSpPr>
          <p:cNvPr id="654" name="Google Shape;654;p22"/>
          <p:cNvSpPr/>
          <p:nvPr/>
        </p:nvSpPr>
        <p:spPr>
          <a:xfrm>
            <a:off x="5950250" y="1278051"/>
            <a:ext cx="1354323" cy="1195284"/>
          </a:xfrm>
          <a:prstGeom prst="rect">
            <a:avLst/>
          </a:prstGeom>
        </p:spPr>
        <p:txBody>
          <a:bodyPr>
            <a:prstTxWarp prst="textPlain"/>
          </a:bodyPr>
          <a:lstStyle/>
          <a:p>
            <a:pPr lvl="0" algn="ctr"/>
            <a:r>
              <a:rPr b="0" i="0">
                <a:ln>
                  <a:noFill/>
                </a:ln>
                <a:solidFill>
                  <a:schemeClr val="accent3"/>
                </a:solidFill>
                <a:latin typeface="Londrina Solid"/>
              </a:rPr>
              <a:t>01</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23"/>
          <p:cNvSpPr txBox="1"/>
          <p:nvPr>
            <p:ph type="title"/>
          </p:nvPr>
        </p:nvSpPr>
        <p:spPr>
          <a:xfrm>
            <a:off x="1696550" y="1292600"/>
            <a:ext cx="77940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accent1"/>
                </a:solidFill>
              </a:rPr>
              <a:t>Did </a:t>
            </a:r>
            <a:r>
              <a:rPr lang="en"/>
              <a:t>you</a:t>
            </a:r>
            <a:r>
              <a:rPr lang="en"/>
              <a:t> </a:t>
            </a:r>
            <a:r>
              <a:rPr lang="en">
                <a:solidFill>
                  <a:schemeClr val="accent3"/>
                </a:solidFill>
              </a:rPr>
              <a:t>know</a:t>
            </a:r>
            <a:r>
              <a:rPr lang="en">
                <a:solidFill>
                  <a:schemeClr val="accent3"/>
                </a:solidFill>
              </a:rPr>
              <a:t>?</a:t>
            </a:r>
            <a:endParaRPr>
              <a:solidFill>
                <a:schemeClr val="accent3"/>
              </a:solidFill>
            </a:endParaRPr>
          </a:p>
        </p:txBody>
      </p:sp>
      <p:sp>
        <p:nvSpPr>
          <p:cNvPr id="660" name="Google Shape;660;p23"/>
          <p:cNvSpPr txBox="1"/>
          <p:nvPr>
            <p:ph idx="1" type="body"/>
          </p:nvPr>
        </p:nvSpPr>
        <p:spPr>
          <a:xfrm>
            <a:off x="1696550" y="2264800"/>
            <a:ext cx="7794000" cy="3453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Elephants may be able to detect a thunderstorm from hundreds of miles away, and will head towards it, looking for water.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a little bit more information. But try to not overload your slides with text.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pic>
        <p:nvPicPr>
          <p:cNvPr id="665" name="Google Shape;665;p24"/>
          <p:cNvPicPr preferRelativeResize="0"/>
          <p:nvPr/>
        </p:nvPicPr>
        <p:blipFill rotWithShape="1">
          <a:blip r:embed="rId3">
            <a:alphaModFix/>
          </a:blip>
          <a:srcRect b="0" l="5658" r="5658" t="0"/>
          <a:stretch/>
        </p:blipFill>
        <p:spPr>
          <a:xfrm>
            <a:off x="550225" y="802978"/>
            <a:ext cx="5790000" cy="4351500"/>
          </a:xfrm>
          <a:prstGeom prst="roundRect">
            <a:avLst>
              <a:gd fmla="val 0" name="adj"/>
            </a:avLst>
          </a:prstGeom>
          <a:noFill/>
          <a:ln>
            <a:noFill/>
          </a:ln>
        </p:spPr>
      </p:pic>
      <p:sp>
        <p:nvSpPr>
          <p:cNvPr id="666" name="Google Shape;666;p24"/>
          <p:cNvSpPr txBox="1"/>
          <p:nvPr>
            <p:ph idx="4294967295" type="title"/>
          </p:nvPr>
        </p:nvSpPr>
        <p:spPr>
          <a:xfrm>
            <a:off x="6591400" y="802975"/>
            <a:ext cx="5256600" cy="4351500"/>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7000">
                <a:solidFill>
                  <a:schemeClr val="accent3"/>
                </a:solidFill>
              </a:rPr>
              <a:t>Koalas</a:t>
            </a:r>
            <a:r>
              <a:rPr lang="en" sz="7000"/>
              <a:t> are even more lazy than cats.</a:t>
            </a:r>
            <a:endParaRPr sz="7000"/>
          </a:p>
        </p:txBody>
      </p:sp>
      <p:sp>
        <p:nvSpPr>
          <p:cNvPr id="667" name="Google Shape;667;p24"/>
          <p:cNvSpPr txBox="1"/>
          <p:nvPr>
            <p:ph idx="4294967295" type="body"/>
          </p:nvPr>
        </p:nvSpPr>
        <p:spPr>
          <a:xfrm>
            <a:off x="550225" y="5341800"/>
            <a:ext cx="111291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grpSp>
        <p:nvGrpSpPr>
          <p:cNvPr id="668" name="Google Shape;668;p24"/>
          <p:cNvGrpSpPr/>
          <p:nvPr/>
        </p:nvGrpSpPr>
        <p:grpSpPr>
          <a:xfrm rot="10800000">
            <a:off x="492" y="233"/>
            <a:ext cx="3499287" cy="2565654"/>
            <a:chOff x="7947586" y="3658763"/>
            <a:chExt cx="3957126" cy="2901339"/>
          </a:xfrm>
        </p:grpSpPr>
        <p:sp>
          <p:nvSpPr>
            <p:cNvPr id="669" name="Google Shape;669;p24"/>
            <p:cNvSpPr/>
            <p:nvPr/>
          </p:nvSpPr>
          <p:spPr>
            <a:xfrm>
              <a:off x="7947586" y="3658763"/>
              <a:ext cx="3957126" cy="2901339"/>
            </a:xfrm>
            <a:custGeom>
              <a:rect b="b" l="l" r="r" t="t"/>
              <a:pathLst>
                <a:path extrusionOk="0" h="1459793" w="1991007">
                  <a:moveTo>
                    <a:pt x="1749" y="1459794"/>
                  </a:moveTo>
                  <a:cubicBezTo>
                    <a:pt x="1749" y="1459794"/>
                    <a:pt x="-33274" y="1028511"/>
                    <a:pt x="210128" y="833772"/>
                  </a:cubicBezTo>
                  <a:cubicBezTo>
                    <a:pt x="664699" y="470070"/>
                    <a:pt x="1059805" y="825562"/>
                    <a:pt x="1255477" y="672286"/>
                  </a:cubicBezTo>
                  <a:cubicBezTo>
                    <a:pt x="1451140" y="519019"/>
                    <a:pt x="1350099" y="163003"/>
                    <a:pt x="1567069" y="57523"/>
                  </a:cubicBezTo>
                  <a:cubicBezTo>
                    <a:pt x="1822043" y="-66426"/>
                    <a:pt x="1985835" y="48522"/>
                    <a:pt x="1985835" y="48522"/>
                  </a:cubicBezTo>
                  <a:lnTo>
                    <a:pt x="1991007" y="1453269"/>
                  </a:lnTo>
                  <a:lnTo>
                    <a:pt x="1749" y="145979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0" name="Google Shape;670;p24"/>
            <p:cNvSpPr/>
            <p:nvPr/>
          </p:nvSpPr>
          <p:spPr>
            <a:xfrm>
              <a:off x="8977979" y="4386434"/>
              <a:ext cx="2926363" cy="2173401"/>
            </a:xfrm>
            <a:custGeom>
              <a:rect b="b" l="l" r="r" t="t"/>
              <a:pathLst>
                <a:path extrusionOk="0" h="1093535" w="1472384">
                  <a:moveTo>
                    <a:pt x="3982" y="1093535"/>
                  </a:moveTo>
                  <a:cubicBezTo>
                    <a:pt x="3982" y="1093535"/>
                    <a:pt x="-32537" y="916980"/>
                    <a:pt x="115624" y="766294"/>
                  </a:cubicBezTo>
                  <a:cubicBezTo>
                    <a:pt x="358664" y="519101"/>
                    <a:pt x="809377" y="663758"/>
                    <a:pt x="1007050" y="591387"/>
                  </a:cubicBezTo>
                  <a:cubicBezTo>
                    <a:pt x="1234507" y="508110"/>
                    <a:pt x="1092956" y="145731"/>
                    <a:pt x="1234507" y="49576"/>
                  </a:cubicBezTo>
                  <a:cubicBezTo>
                    <a:pt x="1355836" y="-32844"/>
                    <a:pt x="1466879" y="12381"/>
                    <a:pt x="1466879" y="12381"/>
                  </a:cubicBezTo>
                  <a:lnTo>
                    <a:pt x="1472384" y="1089811"/>
                  </a:lnTo>
                  <a:lnTo>
                    <a:pt x="3982" y="1093535"/>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1" name="Google Shape;671;p24"/>
            <p:cNvSpPr/>
            <p:nvPr/>
          </p:nvSpPr>
          <p:spPr>
            <a:xfrm>
              <a:off x="9658418" y="4962953"/>
              <a:ext cx="2245676" cy="1596670"/>
            </a:xfrm>
            <a:custGeom>
              <a:rect b="b" l="l" r="r" t="t"/>
              <a:pathLst>
                <a:path extrusionOk="0" h="803356" w="1129900">
                  <a:moveTo>
                    <a:pt x="3055" y="803356"/>
                  </a:moveTo>
                  <a:cubicBezTo>
                    <a:pt x="3055" y="803356"/>
                    <a:pt x="-24967" y="673654"/>
                    <a:pt x="88723" y="562955"/>
                  </a:cubicBezTo>
                  <a:cubicBezTo>
                    <a:pt x="275242" y="381361"/>
                    <a:pt x="627857" y="536551"/>
                    <a:pt x="779552" y="483383"/>
                  </a:cubicBezTo>
                  <a:cubicBezTo>
                    <a:pt x="954098" y="422204"/>
                    <a:pt x="838731" y="107060"/>
                    <a:pt x="947354" y="36422"/>
                  </a:cubicBezTo>
                  <a:cubicBezTo>
                    <a:pt x="1040461" y="-24128"/>
                    <a:pt x="1125681" y="9095"/>
                    <a:pt x="1125681" y="9095"/>
                  </a:cubicBezTo>
                  <a:lnTo>
                    <a:pt x="1129901" y="800623"/>
                  </a:lnTo>
                  <a:lnTo>
                    <a:pt x="3055" y="80335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2" name="Google Shape;672;p24"/>
            <p:cNvSpPr/>
            <p:nvPr/>
          </p:nvSpPr>
          <p:spPr>
            <a:xfrm>
              <a:off x="10821111" y="5907637"/>
              <a:ext cx="1082565" cy="651640"/>
            </a:xfrm>
            <a:custGeom>
              <a:rect b="b" l="l" r="r" t="t"/>
              <a:pathLst>
                <a:path extrusionOk="0" h="327869" w="544687">
                  <a:moveTo>
                    <a:pt x="0" y="327870"/>
                  </a:moveTo>
                  <a:cubicBezTo>
                    <a:pt x="0" y="327870"/>
                    <a:pt x="6743" y="297885"/>
                    <a:pt x="61703" y="261785"/>
                  </a:cubicBezTo>
                  <a:cubicBezTo>
                    <a:pt x="151857" y="202549"/>
                    <a:pt x="319402" y="239401"/>
                    <a:pt x="392725" y="222066"/>
                  </a:cubicBezTo>
                  <a:cubicBezTo>
                    <a:pt x="477098" y="202111"/>
                    <a:pt x="543849" y="0"/>
                    <a:pt x="543849" y="0"/>
                  </a:cubicBezTo>
                  <a:lnTo>
                    <a:pt x="544687" y="326975"/>
                  </a:lnTo>
                  <a:lnTo>
                    <a:pt x="0" y="32787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73" name="Google Shape;673;p24"/>
          <p:cNvSpPr/>
          <p:nvPr/>
        </p:nvSpPr>
        <p:spPr>
          <a:xfrm rot="5400000">
            <a:off x="11518784" y="6171371"/>
            <a:ext cx="731177" cy="710024"/>
          </a:xfrm>
          <a:custGeom>
            <a:rect b="b" l="l" r="r" t="t"/>
            <a:pathLst>
              <a:path extrusionOk="0" h="213541" w="219903">
                <a:moveTo>
                  <a:pt x="0" y="0"/>
                </a:moveTo>
                <a:cubicBezTo>
                  <a:pt x="0" y="0"/>
                  <a:pt x="20335" y="73252"/>
                  <a:pt x="67199" y="129196"/>
                </a:cubicBezTo>
                <a:cubicBezTo>
                  <a:pt x="123177" y="196020"/>
                  <a:pt x="219903" y="213542"/>
                  <a:pt x="219903" y="213542"/>
                </a:cubicBezTo>
              </a:path>
            </a:pathLst>
          </a:custGeom>
          <a:noFill/>
          <a:ln cap="rnd" cmpd="sng" w="331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4" name="Google Shape;674;p24"/>
          <p:cNvSpPr/>
          <p:nvPr/>
        </p:nvSpPr>
        <p:spPr>
          <a:xfrm rot="5400000">
            <a:off x="10119892" y="4851599"/>
            <a:ext cx="2425967" cy="1654769"/>
          </a:xfrm>
          <a:custGeom>
            <a:rect b="b" l="l" r="r" t="t"/>
            <a:pathLst>
              <a:path extrusionOk="0" h="497675" w="729614">
                <a:moveTo>
                  <a:pt x="0" y="0"/>
                </a:moveTo>
                <a:cubicBezTo>
                  <a:pt x="0" y="0"/>
                  <a:pt x="78971" y="85344"/>
                  <a:pt x="190852" y="106646"/>
                </a:cubicBezTo>
                <a:cubicBezTo>
                  <a:pt x="266500" y="121049"/>
                  <a:pt x="365617" y="105567"/>
                  <a:pt x="428853" y="154706"/>
                </a:cubicBezTo>
                <a:cubicBezTo>
                  <a:pt x="550954" y="249583"/>
                  <a:pt x="492957" y="407134"/>
                  <a:pt x="554441" y="463545"/>
                </a:cubicBezTo>
                <a:cubicBezTo>
                  <a:pt x="621239" y="524840"/>
                  <a:pt x="729615" y="484872"/>
                  <a:pt x="729615" y="484872"/>
                </a:cubicBezTo>
              </a:path>
            </a:pathLst>
          </a:custGeom>
          <a:noFill/>
          <a:ln cap="rnd" cmpd="sng" w="331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5" name="Google Shape;675;p24"/>
          <p:cNvSpPr/>
          <p:nvPr/>
        </p:nvSpPr>
        <p:spPr>
          <a:xfrm flipH="1" rot="10800000">
            <a:off x="4394914" y="235"/>
            <a:ext cx="4228211" cy="776627"/>
          </a:xfrm>
          <a:custGeom>
            <a:rect b="b" l="l" r="r" t="t"/>
            <a:pathLst>
              <a:path extrusionOk="0" h="180716" w="983877">
                <a:moveTo>
                  <a:pt x="0" y="177993"/>
                </a:moveTo>
                <a:cubicBezTo>
                  <a:pt x="28070" y="155190"/>
                  <a:pt x="85849" y="115242"/>
                  <a:pt x="117300" y="97268"/>
                </a:cubicBezTo>
                <a:cubicBezTo>
                  <a:pt x="221437" y="37765"/>
                  <a:pt x="343700" y="7409"/>
                  <a:pt x="463591" y="12620"/>
                </a:cubicBezTo>
                <a:cubicBezTo>
                  <a:pt x="498348" y="14134"/>
                  <a:pt x="679913" y="37613"/>
                  <a:pt x="666264" y="101440"/>
                </a:cubicBezTo>
                <a:cubicBezTo>
                  <a:pt x="653767" y="159904"/>
                  <a:pt x="574605" y="136930"/>
                  <a:pt x="596027" y="72665"/>
                </a:cubicBezTo>
                <a:cubicBezTo>
                  <a:pt x="606971" y="39823"/>
                  <a:pt x="674075" y="-19632"/>
                  <a:pt x="800852" y="6428"/>
                </a:cubicBezTo>
                <a:cubicBezTo>
                  <a:pt x="998591" y="47062"/>
                  <a:pt x="983618" y="180717"/>
                  <a:pt x="983618" y="180717"/>
                </a:cubicBezTo>
              </a:path>
            </a:pathLst>
          </a:custGeom>
          <a:noFill/>
          <a:ln cap="rnd" cmpd="sng" w="331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25"/>
          <p:cNvSpPr txBox="1"/>
          <p:nvPr>
            <p:ph type="title"/>
          </p:nvPr>
        </p:nvSpPr>
        <p:spPr>
          <a:xfrm>
            <a:off x="548250" y="2345725"/>
            <a:ext cx="11095500" cy="2084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t>
            </a:r>
            <a:r>
              <a:rPr lang="en">
                <a:solidFill>
                  <a:schemeClr val="accent1"/>
                </a:solidFill>
              </a:rPr>
              <a:t>a</a:t>
            </a:r>
            <a:r>
              <a:rPr lang="en">
                <a:solidFill>
                  <a:schemeClr val="accent2"/>
                </a:solidFill>
              </a:rPr>
              <a:t>n</a:t>
            </a:r>
            <a:r>
              <a:rPr lang="en">
                <a:solidFill>
                  <a:schemeClr val="accent3"/>
                </a:solidFill>
              </a:rPr>
              <a:t>i</a:t>
            </a:r>
            <a:r>
              <a:rPr lang="en">
                <a:solidFill>
                  <a:schemeClr val="accent4"/>
                </a:solidFill>
              </a:rPr>
              <a:t>m</a:t>
            </a:r>
            <a:r>
              <a:rPr lang="en">
                <a:solidFill>
                  <a:schemeClr val="accent1"/>
                </a:solidFill>
              </a:rPr>
              <a:t>a</a:t>
            </a:r>
            <a:r>
              <a:rPr lang="en">
                <a:solidFill>
                  <a:schemeClr val="accent2"/>
                </a:solidFill>
              </a:rPr>
              <a:t>l</a:t>
            </a:r>
            <a:r>
              <a:rPr lang="en">
                <a:solidFill>
                  <a:schemeClr val="accent3"/>
                </a:solidFill>
              </a:rPr>
              <a:t>s</a:t>
            </a:r>
            <a:r>
              <a:rPr lang="en"/>
              <a:t> know more than we think, and think a great deal more than we know.</a:t>
            </a:r>
            <a:endParaRPr/>
          </a:p>
        </p:txBody>
      </p:sp>
      <p:sp>
        <p:nvSpPr>
          <p:cNvPr id="681" name="Google Shape;681;p25"/>
          <p:cNvSpPr txBox="1"/>
          <p:nvPr>
            <p:ph idx="1" type="subTitle"/>
          </p:nvPr>
        </p:nvSpPr>
        <p:spPr>
          <a:xfrm>
            <a:off x="4861650" y="5665300"/>
            <a:ext cx="67821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grpSp>
        <p:nvGrpSpPr>
          <p:cNvPr id="682" name="Google Shape;682;p25"/>
          <p:cNvGrpSpPr/>
          <p:nvPr/>
        </p:nvGrpSpPr>
        <p:grpSpPr>
          <a:xfrm rot="10800000">
            <a:off x="5477077" y="1157701"/>
            <a:ext cx="1237846" cy="872004"/>
            <a:chOff x="621403" y="597265"/>
            <a:chExt cx="1588204" cy="1118814"/>
          </a:xfrm>
        </p:grpSpPr>
        <p:sp>
          <p:nvSpPr>
            <p:cNvPr id="683" name="Google Shape;683;p25"/>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4" name="Google Shape;684;p25"/>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26"/>
          <p:cNvSpPr txBox="1"/>
          <p:nvPr>
            <p:ph type="title"/>
          </p:nvPr>
        </p:nvSpPr>
        <p:spPr>
          <a:xfrm>
            <a:off x="873350" y="836300"/>
            <a:ext cx="105519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accent1"/>
                </a:solidFill>
              </a:rPr>
              <a:t>Did </a:t>
            </a:r>
            <a:r>
              <a:rPr lang="en">
                <a:solidFill>
                  <a:schemeClr val="accent2"/>
                </a:solidFill>
              </a:rPr>
              <a:t>you </a:t>
            </a:r>
            <a:r>
              <a:rPr lang="en">
                <a:solidFill>
                  <a:schemeClr val="accent3"/>
                </a:solidFill>
              </a:rPr>
              <a:t>know?</a:t>
            </a:r>
            <a:endParaRPr>
              <a:solidFill>
                <a:schemeClr val="accent3"/>
              </a:solidFill>
            </a:endParaRPr>
          </a:p>
        </p:txBody>
      </p:sp>
      <p:sp>
        <p:nvSpPr>
          <p:cNvPr id="690" name="Google Shape;690;p26"/>
          <p:cNvSpPr txBox="1"/>
          <p:nvPr>
            <p:ph idx="2" type="body"/>
          </p:nvPr>
        </p:nvSpPr>
        <p:spPr>
          <a:xfrm>
            <a:off x="6372214" y="1943075"/>
            <a:ext cx="4352100" cy="3817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cats love to sleep. A fifteen-year-old cat has probably spent ten years of its life sleeping.</a:t>
            </a:r>
            <a:endParaRPr/>
          </a:p>
        </p:txBody>
      </p:sp>
      <p:sp>
        <p:nvSpPr>
          <p:cNvPr id="691" name="Google Shape;691;p26"/>
          <p:cNvSpPr txBox="1"/>
          <p:nvPr>
            <p:ph idx="1" type="body"/>
          </p:nvPr>
        </p:nvSpPr>
        <p:spPr>
          <a:xfrm>
            <a:off x="1467675" y="1957460"/>
            <a:ext cx="4351800" cy="3817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D9B092"/>
      </a:lt1>
      <a:dk2>
        <a:srgbClr val="682D1B"/>
      </a:dk2>
      <a:lt2>
        <a:srgbClr val="FDEFEC"/>
      </a:lt2>
      <a:accent1>
        <a:srgbClr val="35828C"/>
      </a:accent1>
      <a:accent2>
        <a:srgbClr val="FFB155"/>
      </a:accent2>
      <a:accent3>
        <a:srgbClr val="FF714D"/>
      </a:accent3>
      <a:accent4>
        <a:srgbClr val="FF9E8D"/>
      </a:accent4>
      <a:accent5>
        <a:srgbClr val="A6C0C4"/>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