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13-11-2024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பயமே நம் வாழ்வில்</a:t>
            </a:r>
          </a:p>
          <a:p>
            <a:r>
              <a:rPr lang="en-IN" dirty="0"/>
              <a:t>Slide 2 - </a:t>
            </a:r>
            <a:r>
              <a:rPr lang="ta-IN" dirty="0"/>
              <a:t>யாவே நீர் என்றும்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மரண பயம்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தோல்விகள்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பயமே நம் வாழ்வில்</a:t>
            </a:r>
          </a:p>
          <a:p>
            <a:r>
              <a:rPr lang="en-IN" dirty="0"/>
              <a:t>Slide 2 - </a:t>
            </a:r>
            <a:r>
              <a:rPr lang="ta-IN" dirty="0"/>
              <a:t>யாவே நீர் என்றும்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மரண பயம்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தோல்விகள்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பயமே நம் வாழ்வில்</a:t>
            </a:r>
          </a:p>
          <a:p>
            <a:r>
              <a:rPr lang="en-IN" dirty="0"/>
              <a:t>Slide 2 - </a:t>
            </a:r>
            <a:r>
              <a:rPr lang="ta-IN" dirty="0"/>
              <a:t>யாவே நீர் என்றும்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மரண பயம்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தோல்விகள்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பயமே நம் வாழ்வில்</a:t>
            </a:r>
          </a:p>
          <a:p>
            <a:r>
              <a:rPr lang="en-IN" dirty="0"/>
              <a:t>Slide 2 - </a:t>
            </a:r>
            <a:r>
              <a:rPr lang="ta-IN" dirty="0"/>
              <a:t>யாவே நீர் என்றும்</a:t>
            </a:r>
          </a:p>
          <a:p>
            <a:r>
              <a:rPr lang="en-IN" dirty="0"/>
              <a:t>Slide 3 - </a:t>
            </a:r>
            <a:r>
              <a:rPr lang="ta-IN" dirty="0"/>
              <a:t>மரண பயம்</a:t>
            </a:r>
          </a:p>
          <a:p>
            <a:r>
              <a:rPr lang="en-IN" dirty="0"/>
              <a:t>Slide 4 - </a:t>
            </a:r>
            <a:r>
              <a:rPr lang="ta-IN" dirty="0"/>
              <a:t>தோல்விகள்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5CC24E-3C75-B449-76A7-E4511B0F1F8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2F5A871-698D-4FB8-6B48-6F7BB0BDEE1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9E6BE1B-E3FF-CE12-6058-3DEB955CDE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221777E-68F2-FBDD-553C-47EAB0721D0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2EDC56A-09E4-24C2-135D-A0688F3A27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</TotalTime>
  <Words>92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2024-11-13T01:04:14Z</dcterms:modified>
</cp:coreProperties>
</file>