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Inter"/>
      <p:regular r:id="rId36"/>
      <p:bold r:id="rId37"/>
    </p:embeddedFont>
    <p:embeddedFont>
      <p:font typeface="Barrio"/>
      <p:regular r:id="rId38"/>
    </p:embeddedFont>
    <p:embeddedFont>
      <p:font typeface="Poppins SemiBold"/>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iVZh2r23HbNsAIqKdP9JY/zkJS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20" Type="http://schemas.openxmlformats.org/officeDocument/2006/relationships/slide" Target="slides/slide16.xml"/><Relationship Id="rId42" Type="http://schemas.openxmlformats.org/officeDocument/2006/relationships/font" Target="fonts/PoppinsSemiBold-boldItalic.fntdata"/><Relationship Id="rId41" Type="http://schemas.openxmlformats.org/officeDocument/2006/relationships/font" Target="fonts/PoppinsSemi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regular.fntdata"/><Relationship Id="rId16" Type="http://schemas.openxmlformats.org/officeDocument/2006/relationships/slide" Target="slides/slide12.xml"/><Relationship Id="rId38" Type="http://schemas.openxmlformats.org/officeDocument/2006/relationships/font" Target="fonts/Barri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2e36b8bf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2e36b8bf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2e36b8bf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2e36b8bf1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e2e36b8bf1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e2e36b8bf1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2e36b8bf1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e2e36b8bf1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e2e36b8bf1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e2e36b8bf1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e2e36b8bf1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2e2e36b8bf1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e2e36b8bf1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e2e36b8bf1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e2e36b8bf1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2e36b8bf1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e2e36b8bf1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e2e36b8bf1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2e36b8bf1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e2e36b8bf1_0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2e2e36b8bf1_0_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e2e36b8bf1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e2e36b8bf1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2e2e36b8bf1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e2e36b8bf1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e2e36b8bf1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e2e36b8bf1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e2e36b8bf1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e2e36b8bf1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e2e36b8bf1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2e36b8bf1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e2e36b8bf1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e2e36b8bf1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e2e36b8bf1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e2e36b8bf1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e2e36b8bf1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2e36b8bf1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e2e36b8bf1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e2e36b8bf1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e2e36b8bf1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e2e36b8bf1_0_4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e2e36b8bf1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e2e36b8bf1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e2e36b8bf1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2e2e36b8bf1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e2e36b8bf1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e2e36b8bf1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2e2e36b8bf1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e2e36b8bf1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e2e36b8bf1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e2e36b8bf1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e2e36b8bf1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e2e36b8bf1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e2e36b8bf1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e2e36b8bf1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e2e36b8bf1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e2e36b8bf1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2e36b8bf1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e2e36b8bf1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e2e36b8bf1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e2e36b8bf1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e2e36b8bf1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e2e36b8bf1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2e36b8bf1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e2e36b8bf1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e2e36b8bf1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2e36b8bf1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e2e36b8bf1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e2e36b8bf1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49.png"/><Relationship Id="rId13" Type="http://schemas.openxmlformats.org/officeDocument/2006/relationships/image" Target="../media/image63.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48.png"/><Relationship Id="rId15" Type="http://schemas.openxmlformats.org/officeDocument/2006/relationships/image" Target="../media/image68.png"/><Relationship Id="rId14" Type="http://schemas.openxmlformats.org/officeDocument/2006/relationships/image" Target="../media/image43.png"/><Relationship Id="rId17" Type="http://schemas.openxmlformats.org/officeDocument/2006/relationships/image" Target="../media/image76.png"/><Relationship Id="rId16" Type="http://schemas.openxmlformats.org/officeDocument/2006/relationships/image" Target="../media/image60.png"/><Relationship Id="rId5" Type="http://schemas.openxmlformats.org/officeDocument/2006/relationships/image" Target="../media/image18.png"/><Relationship Id="rId6" Type="http://schemas.openxmlformats.org/officeDocument/2006/relationships/image" Target="../media/image37.png"/><Relationship Id="rId18" Type="http://schemas.openxmlformats.org/officeDocument/2006/relationships/image" Target="../media/image73.png"/><Relationship Id="rId7" Type="http://schemas.openxmlformats.org/officeDocument/2006/relationships/image" Target="../media/image44.png"/><Relationship Id="rId8"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20" Type="http://schemas.openxmlformats.org/officeDocument/2006/relationships/image" Target="../media/image105.png"/><Relationship Id="rId22" Type="http://schemas.openxmlformats.org/officeDocument/2006/relationships/image" Target="../media/image99.png"/><Relationship Id="rId21" Type="http://schemas.openxmlformats.org/officeDocument/2006/relationships/image" Target="../media/image91.png"/><Relationship Id="rId24" Type="http://schemas.openxmlformats.org/officeDocument/2006/relationships/image" Target="../media/image90.png"/><Relationship Id="rId23"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7.png"/><Relationship Id="rId4" Type="http://schemas.openxmlformats.org/officeDocument/2006/relationships/image" Target="../media/image80.png"/><Relationship Id="rId9" Type="http://schemas.openxmlformats.org/officeDocument/2006/relationships/image" Target="../media/image70.png"/><Relationship Id="rId26" Type="http://schemas.openxmlformats.org/officeDocument/2006/relationships/image" Target="../media/image138.png"/><Relationship Id="rId25" Type="http://schemas.openxmlformats.org/officeDocument/2006/relationships/image" Target="../media/image92.png"/><Relationship Id="rId28" Type="http://schemas.openxmlformats.org/officeDocument/2006/relationships/image" Target="../media/image103.png"/><Relationship Id="rId27" Type="http://schemas.openxmlformats.org/officeDocument/2006/relationships/image" Target="../media/image98.png"/><Relationship Id="rId5" Type="http://schemas.openxmlformats.org/officeDocument/2006/relationships/image" Target="../media/image18.png"/><Relationship Id="rId6" Type="http://schemas.openxmlformats.org/officeDocument/2006/relationships/image" Target="../media/image78.png"/><Relationship Id="rId29" Type="http://schemas.openxmlformats.org/officeDocument/2006/relationships/image" Target="../media/image104.png"/><Relationship Id="rId7" Type="http://schemas.openxmlformats.org/officeDocument/2006/relationships/image" Target="../media/image69.png"/><Relationship Id="rId8" Type="http://schemas.openxmlformats.org/officeDocument/2006/relationships/image" Target="../media/image106.png"/><Relationship Id="rId11" Type="http://schemas.openxmlformats.org/officeDocument/2006/relationships/image" Target="../media/image82.png"/><Relationship Id="rId10" Type="http://schemas.openxmlformats.org/officeDocument/2006/relationships/image" Target="../media/image74.png"/><Relationship Id="rId13" Type="http://schemas.openxmlformats.org/officeDocument/2006/relationships/image" Target="../media/image86.png"/><Relationship Id="rId12" Type="http://schemas.openxmlformats.org/officeDocument/2006/relationships/image" Target="../media/image85.png"/><Relationship Id="rId15" Type="http://schemas.openxmlformats.org/officeDocument/2006/relationships/image" Target="../media/image81.png"/><Relationship Id="rId14" Type="http://schemas.openxmlformats.org/officeDocument/2006/relationships/image" Target="../media/image84.png"/><Relationship Id="rId17" Type="http://schemas.openxmlformats.org/officeDocument/2006/relationships/image" Target="../media/image87.png"/><Relationship Id="rId16" Type="http://schemas.openxmlformats.org/officeDocument/2006/relationships/image" Target="../media/image83.png"/><Relationship Id="rId19" Type="http://schemas.openxmlformats.org/officeDocument/2006/relationships/image" Target="../media/image89.png"/><Relationship Id="rId18"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15.png"/><Relationship Id="rId7"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21.png"/><Relationship Id="rId7" Type="http://schemas.openxmlformats.org/officeDocument/2006/relationships/image" Target="../media/image1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18.png"/><Relationship Id="rId7"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34.png"/><Relationship Id="rId7" Type="http://schemas.openxmlformats.org/officeDocument/2006/relationships/image" Target="../media/image43.png"/><Relationship Id="rId8" Type="http://schemas.openxmlformats.org/officeDocument/2006/relationships/image" Target="../media/image1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9.png"/></Relationships>
</file>

<file path=ppt/slides/_rels/slide22.xml.rels><?xml version="1.0" encoding="UTF-8" standalone="yes"?><Relationships xmlns="http://schemas.openxmlformats.org/package/2006/relationships"><Relationship Id="rId20" Type="http://schemas.openxmlformats.org/officeDocument/2006/relationships/image" Target="../media/image166.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4.png"/><Relationship Id="rId4" Type="http://schemas.openxmlformats.org/officeDocument/2006/relationships/image" Target="../media/image145.png"/><Relationship Id="rId9" Type="http://schemas.openxmlformats.org/officeDocument/2006/relationships/image" Target="../media/image161.png"/><Relationship Id="rId5" Type="http://schemas.openxmlformats.org/officeDocument/2006/relationships/image" Target="../media/image18.png"/><Relationship Id="rId6" Type="http://schemas.openxmlformats.org/officeDocument/2006/relationships/image" Target="../media/image141.png"/><Relationship Id="rId7" Type="http://schemas.openxmlformats.org/officeDocument/2006/relationships/image" Target="../media/image143.png"/><Relationship Id="rId8" Type="http://schemas.openxmlformats.org/officeDocument/2006/relationships/image" Target="../media/image147.png"/><Relationship Id="rId11" Type="http://schemas.openxmlformats.org/officeDocument/2006/relationships/image" Target="../media/image150.png"/><Relationship Id="rId10" Type="http://schemas.openxmlformats.org/officeDocument/2006/relationships/image" Target="../media/image164.png"/><Relationship Id="rId13" Type="http://schemas.openxmlformats.org/officeDocument/2006/relationships/image" Target="../media/image148.png"/><Relationship Id="rId12" Type="http://schemas.openxmlformats.org/officeDocument/2006/relationships/image" Target="../media/image146.png"/><Relationship Id="rId15" Type="http://schemas.openxmlformats.org/officeDocument/2006/relationships/image" Target="../media/image167.png"/><Relationship Id="rId14" Type="http://schemas.openxmlformats.org/officeDocument/2006/relationships/image" Target="../media/image151.png"/><Relationship Id="rId17" Type="http://schemas.openxmlformats.org/officeDocument/2006/relationships/image" Target="../media/image154.png"/><Relationship Id="rId16" Type="http://schemas.openxmlformats.org/officeDocument/2006/relationships/image" Target="../media/image162.png"/><Relationship Id="rId19" Type="http://schemas.openxmlformats.org/officeDocument/2006/relationships/image" Target="../media/image158.png"/><Relationship Id="rId18" Type="http://schemas.openxmlformats.org/officeDocument/2006/relationships/image" Target="../media/image1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9.png"/><Relationship Id="rId4" Type="http://schemas.openxmlformats.org/officeDocument/2006/relationships/image" Target="../media/image18.png"/><Relationship Id="rId5" Type="http://schemas.openxmlformats.org/officeDocument/2006/relationships/hyperlink" Target="https://unsplash.com/" TargetMode="External"/><Relationship Id="rId6" Type="http://schemas.openxmlformats.org/officeDocument/2006/relationships/image" Target="../media/image1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3.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75.png"/><Relationship Id="rId5" Type="http://schemas.openxmlformats.org/officeDocument/2006/relationships/image" Target="../media/image18.png"/><Relationship Id="rId6" Type="http://schemas.openxmlformats.org/officeDocument/2006/relationships/image" Target="../media/image25.png"/><Relationship Id="rId7" Type="http://schemas.openxmlformats.org/officeDocument/2006/relationships/image" Target="../media/image62.png"/><Relationship Id="rId8"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52.png"/><Relationship Id="rId7" Type="http://schemas.openxmlformats.org/officeDocument/2006/relationships/image" Target="../media/image42.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15" name="Shape 15"/>
        <p:cNvGrpSpPr/>
        <p:nvPr/>
      </p:nvGrpSpPr>
      <p:grpSpPr>
        <a:xfrm>
          <a:off x="0" y="0"/>
          <a:ext cx="0" cy="0"/>
          <a:chOff x="0" y="0"/>
          <a:chExt cx="0" cy="0"/>
        </a:xfrm>
      </p:grpSpPr>
      <p:pic>
        <p:nvPicPr>
          <p:cNvPr descr=" " id="16" name="Google Shape;16;g2e2e36b8bf1_0_0"/>
          <p:cNvPicPr preferRelativeResize="0"/>
          <p:nvPr/>
        </p:nvPicPr>
        <p:blipFill rotWithShape="1">
          <a:blip r:embed="rId3">
            <a:alphaModFix/>
          </a:blip>
          <a:srcRect b="0" l="0" r="0" t="0"/>
          <a:stretch/>
        </p:blipFill>
        <p:spPr>
          <a:xfrm>
            <a:off x="1562295" y="2120900"/>
            <a:ext cx="7697162" cy="9486900"/>
          </a:xfrm>
          <a:prstGeom prst="rect">
            <a:avLst/>
          </a:prstGeom>
          <a:noFill/>
          <a:ln>
            <a:noFill/>
          </a:ln>
        </p:spPr>
      </p:pic>
      <p:pic>
        <p:nvPicPr>
          <p:cNvPr descr=" " id="17" name="Google Shape;17;g2e2e36b8bf1_0_0"/>
          <p:cNvPicPr preferRelativeResize="0"/>
          <p:nvPr/>
        </p:nvPicPr>
        <p:blipFill rotWithShape="1">
          <a:blip r:embed="rId4">
            <a:alphaModFix/>
          </a:blip>
          <a:srcRect b="0" l="0" r="0" t="0"/>
          <a:stretch/>
        </p:blipFill>
        <p:spPr>
          <a:xfrm>
            <a:off x="21579997" y="8483600"/>
            <a:ext cx="2012836" cy="4229100"/>
          </a:xfrm>
          <a:prstGeom prst="rect">
            <a:avLst/>
          </a:prstGeom>
          <a:noFill/>
          <a:ln>
            <a:noFill/>
          </a:ln>
        </p:spPr>
      </p:pic>
      <p:sp>
        <p:nvSpPr>
          <p:cNvPr id="18" name="Google Shape;18;g2e2e36b8bf1_0_0"/>
          <p:cNvSpPr/>
          <p:nvPr/>
        </p:nvSpPr>
        <p:spPr>
          <a:xfrm>
            <a:off x="11812476" y="3035300"/>
            <a:ext cx="11681100" cy="941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FFFE"/>
              </a:buClr>
              <a:buSzPts val="20000"/>
              <a:buFont typeface="Barrio"/>
              <a:buNone/>
            </a:pPr>
            <a:r>
              <a:rPr b="0" i="0" lang="en-US" sz="20000" u="none" cap="none" strike="noStrike">
                <a:solidFill>
                  <a:srgbClr val="FCFFFE"/>
                </a:solidFill>
                <a:latin typeface="Barrio"/>
                <a:ea typeface="Barrio"/>
                <a:cs typeface="Barrio"/>
                <a:sym typeface="Barrio"/>
              </a:rPr>
              <a:t>Happy</a:t>
            </a:r>
            <a:r>
              <a:rPr b="0" i="0" lang="en-US" sz="20000" u="none" cap="none" strike="noStrike">
                <a:solidFill>
                  <a:srgbClr val="0138B0"/>
                </a:solidFill>
                <a:latin typeface="Barrio"/>
                <a:ea typeface="Barrio"/>
                <a:cs typeface="Barrio"/>
                <a:sym typeface="Barrio"/>
              </a:rPr>
              <a:t> </a:t>
            </a:r>
            <a:r>
              <a:rPr b="0" i="0" lang="en-US" sz="20000" u="none" cap="none" strike="noStrike">
                <a:solidFill>
                  <a:srgbClr val="3681D7"/>
                </a:solidFill>
                <a:latin typeface="Barrio"/>
                <a:ea typeface="Barrio"/>
                <a:cs typeface="Barrio"/>
                <a:sym typeface="Barrio"/>
              </a:rPr>
              <a:t>Father's</a:t>
            </a:r>
            <a:r>
              <a:rPr b="0" i="0" lang="en-US" sz="20000" u="none" cap="none" strike="noStrike">
                <a:solidFill>
                  <a:srgbClr val="0138B0"/>
                </a:solidFill>
                <a:latin typeface="Barrio"/>
                <a:ea typeface="Barrio"/>
                <a:cs typeface="Barrio"/>
                <a:sym typeface="Barrio"/>
              </a:rPr>
              <a:t> Day </a:t>
            </a:r>
            <a:endParaRPr b="0" i="0" sz="20000" u="none" cap="none" strike="noStrike">
              <a:solidFill>
                <a:schemeClr val="dk1"/>
              </a:solidFill>
              <a:latin typeface="Calibri"/>
              <a:ea typeface="Calibri"/>
              <a:cs typeface="Calibri"/>
              <a:sym typeface="Calibri"/>
            </a:endParaRPr>
          </a:p>
        </p:txBody>
      </p:sp>
      <p:sp>
        <p:nvSpPr>
          <p:cNvPr id="19" name="Google Shape;19;g2e2e36b8bf1_0_0"/>
          <p:cNvSpPr/>
          <p:nvPr/>
        </p:nvSpPr>
        <p:spPr>
          <a:xfrm>
            <a:off x="3395558" y="457200"/>
            <a:ext cx="175959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D8D9F"/>
              </a:buClr>
              <a:buSzPts val="6400"/>
              <a:buFont typeface="Poppins SemiBold"/>
              <a:buNone/>
            </a:pPr>
            <a:r>
              <a:rPr b="0" i="0" lang="en-US" sz="6400" u="none" cap="none" strike="noStrike">
                <a:solidFill>
                  <a:srgbClr val="5D8D9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e2e36b8bf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e2e36b8bf1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e2e36b8bf1_0_0"/>
          <p:cNvPicPr preferRelativeResize="0"/>
          <p:nvPr/>
        </p:nvPicPr>
        <p:blipFill rotWithShape="1">
          <a:blip r:embed="rId6">
            <a:alphaModFix/>
          </a:blip>
          <a:srcRect b="0" l="0" r="0" t="0"/>
          <a:stretch/>
        </p:blipFill>
        <p:spPr>
          <a:xfrm>
            <a:off x="1181248" y="1346200"/>
            <a:ext cx="11812476" cy="1087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201" name="Shape 201"/>
        <p:cNvGrpSpPr/>
        <p:nvPr/>
      </p:nvGrpSpPr>
      <p:grpSpPr>
        <a:xfrm>
          <a:off x="0" y="0"/>
          <a:ext cx="0" cy="0"/>
          <a:chOff x="0" y="0"/>
          <a:chExt cx="0" cy="0"/>
        </a:xfrm>
      </p:grpSpPr>
      <p:pic>
        <p:nvPicPr>
          <p:cNvPr descr=" " id="202" name="Google Shape;202;g2e2e36b8bf1_0_177"/>
          <p:cNvPicPr preferRelativeResize="0"/>
          <p:nvPr/>
        </p:nvPicPr>
        <p:blipFill rotWithShape="1">
          <a:blip r:embed="rId3">
            <a:alphaModFix/>
          </a:blip>
          <a:srcRect b="0" l="0" r="0" t="0"/>
          <a:stretch/>
        </p:blipFill>
        <p:spPr>
          <a:xfrm>
            <a:off x="19763670" y="939800"/>
            <a:ext cx="3264308" cy="3149600"/>
          </a:xfrm>
          <a:prstGeom prst="rect">
            <a:avLst/>
          </a:prstGeom>
          <a:noFill/>
          <a:ln>
            <a:noFill/>
          </a:ln>
        </p:spPr>
      </p:pic>
      <p:pic>
        <p:nvPicPr>
          <p:cNvPr descr=" " id="203" name="Google Shape;203;g2e2e36b8bf1_0_177"/>
          <p:cNvPicPr preferRelativeResize="0"/>
          <p:nvPr/>
        </p:nvPicPr>
        <p:blipFill rotWithShape="1">
          <a:blip r:embed="rId3">
            <a:alphaModFix/>
          </a:blip>
          <a:srcRect b="0" l="0" r="0" t="0"/>
          <a:stretch/>
        </p:blipFill>
        <p:spPr>
          <a:xfrm>
            <a:off x="16029403" y="939800"/>
            <a:ext cx="3264308" cy="3149600"/>
          </a:xfrm>
          <a:prstGeom prst="rect">
            <a:avLst/>
          </a:prstGeom>
          <a:noFill/>
          <a:ln>
            <a:noFill/>
          </a:ln>
        </p:spPr>
      </p:pic>
      <p:pic>
        <p:nvPicPr>
          <p:cNvPr descr=" " id="204" name="Google Shape;204;g2e2e36b8bf1_0_177"/>
          <p:cNvPicPr preferRelativeResize="0"/>
          <p:nvPr/>
        </p:nvPicPr>
        <p:blipFill rotWithShape="1">
          <a:blip r:embed="rId3">
            <a:alphaModFix/>
          </a:blip>
          <a:srcRect b="0" l="0" r="0" t="0"/>
          <a:stretch/>
        </p:blipFill>
        <p:spPr>
          <a:xfrm>
            <a:off x="12193524" y="939800"/>
            <a:ext cx="3264308" cy="3149600"/>
          </a:xfrm>
          <a:prstGeom prst="rect">
            <a:avLst/>
          </a:prstGeom>
          <a:noFill/>
          <a:ln>
            <a:noFill/>
          </a:ln>
        </p:spPr>
      </p:pic>
      <p:pic>
        <p:nvPicPr>
          <p:cNvPr descr=" " id="205" name="Google Shape;205;g2e2e36b8bf1_0_177"/>
          <p:cNvPicPr preferRelativeResize="0"/>
          <p:nvPr/>
        </p:nvPicPr>
        <p:blipFill rotWithShape="1">
          <a:blip r:embed="rId4">
            <a:alphaModFix/>
          </a:blip>
          <a:srcRect b="0" l="0" r="0" t="0"/>
          <a:stretch/>
        </p:blipFill>
        <p:spPr>
          <a:xfrm>
            <a:off x="495360" y="9486900"/>
            <a:ext cx="13327755" cy="4229100"/>
          </a:xfrm>
          <a:prstGeom prst="rect">
            <a:avLst/>
          </a:prstGeom>
          <a:noFill/>
          <a:ln>
            <a:noFill/>
          </a:ln>
        </p:spPr>
      </p:pic>
      <p:sp>
        <p:nvSpPr>
          <p:cNvPr id="206" name="Google Shape;206;g2e2e36b8bf1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e2e36b8bf1_0_1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8" name="Google Shape;208;g2e2e36b8bf1_0_177"/>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09" name="Google Shape;209;g2e2e36b8bf1_0_177"/>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10" name="Google Shape;210;g2e2e36b8bf1_0_177"/>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11" name="Google Shape;211;g2e2e36b8bf1_0_177"/>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12" name="Google Shape;212;g2e2e36b8bf1_0_177"/>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13" name="Google Shape;213;g2e2e36b8bf1_0_177"/>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14" name="Google Shape;214;g2e2e36b8bf1_0_177"/>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15" name="Google Shape;215;g2e2e36b8bf1_0_177"/>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16" name="Google Shape;216;g2e2e36b8bf1_0_177"/>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17" name="Google Shape;217;g2e2e36b8bf1_0_177"/>
          <p:cNvSpPr/>
          <p:nvPr/>
        </p:nvSpPr>
        <p:spPr>
          <a:xfrm>
            <a:off x="9996149" y="4102100"/>
            <a:ext cx="1482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Barrio"/>
              <a:buNone/>
            </a:pPr>
            <a:r>
              <a:rPr b="0" i="0" lang="en-US" sz="12800" u="none" cap="none" strike="noStrike">
                <a:solidFill>
                  <a:srgbClr val="0E0E0E"/>
                </a:solidFill>
                <a:latin typeface="Barrio"/>
                <a:ea typeface="Barrio"/>
                <a:cs typeface="Barrio"/>
                <a:sym typeface="Barrio"/>
              </a:rPr>
              <a:t>S</a:t>
            </a:r>
            <a:endParaRPr b="0" i="0" sz="12800" u="none" cap="none" strike="noStrike">
              <a:solidFill>
                <a:schemeClr val="dk1"/>
              </a:solidFill>
              <a:latin typeface="Calibri"/>
              <a:ea typeface="Calibri"/>
              <a:cs typeface="Calibri"/>
              <a:sym typeface="Calibri"/>
            </a:endParaRPr>
          </a:p>
        </p:txBody>
      </p:sp>
      <p:sp>
        <p:nvSpPr>
          <p:cNvPr id="218" name="Google Shape;218;g2e2e36b8bf1_0_177"/>
          <p:cNvSpPr/>
          <p:nvPr/>
        </p:nvSpPr>
        <p:spPr>
          <a:xfrm>
            <a:off x="12663483" y="4102100"/>
            <a:ext cx="1647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arrio"/>
              <a:buNone/>
            </a:pPr>
            <a:r>
              <a:rPr b="0" i="0" lang="en-US" sz="12800" u="none" cap="none" strike="noStrike">
                <a:solidFill>
                  <a:srgbClr val="FFFFFF"/>
                </a:solidFill>
                <a:latin typeface="Barrio"/>
                <a:ea typeface="Barrio"/>
                <a:cs typeface="Barrio"/>
                <a:sym typeface="Barrio"/>
              </a:rPr>
              <a:t>W</a:t>
            </a:r>
            <a:endParaRPr b="0" i="0" sz="12800" u="none" cap="none" strike="noStrike">
              <a:solidFill>
                <a:schemeClr val="dk1"/>
              </a:solidFill>
              <a:latin typeface="Calibri"/>
              <a:ea typeface="Calibri"/>
              <a:cs typeface="Calibri"/>
              <a:sym typeface="Calibri"/>
            </a:endParaRPr>
          </a:p>
        </p:txBody>
      </p:sp>
      <p:sp>
        <p:nvSpPr>
          <p:cNvPr id="219" name="Google Shape;219;g2e2e36b8bf1_0_177"/>
          <p:cNvSpPr/>
          <p:nvPr/>
        </p:nvSpPr>
        <p:spPr>
          <a:xfrm>
            <a:off x="9856432" y="7518400"/>
            <a:ext cx="1431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arrio"/>
              <a:buNone/>
            </a:pPr>
            <a:r>
              <a:rPr b="0" i="0" lang="en-US" sz="12800" u="none" cap="none" strike="noStrike">
                <a:solidFill>
                  <a:srgbClr val="FFFFFF"/>
                </a:solidFill>
                <a:latin typeface="Barrio"/>
                <a:ea typeface="Barrio"/>
                <a:cs typeface="Barrio"/>
                <a:sym typeface="Barrio"/>
              </a:rPr>
              <a:t>O</a:t>
            </a:r>
            <a:endParaRPr b="0" i="0" sz="12800" u="none" cap="none" strike="noStrike">
              <a:solidFill>
                <a:schemeClr val="dk1"/>
              </a:solidFill>
              <a:latin typeface="Calibri"/>
              <a:ea typeface="Calibri"/>
              <a:cs typeface="Calibri"/>
              <a:sym typeface="Calibri"/>
            </a:endParaRPr>
          </a:p>
        </p:txBody>
      </p:sp>
      <p:sp>
        <p:nvSpPr>
          <p:cNvPr id="220" name="Google Shape;220;g2e2e36b8bf1_0_177"/>
          <p:cNvSpPr/>
          <p:nvPr/>
        </p:nvSpPr>
        <p:spPr>
          <a:xfrm>
            <a:off x="12917514" y="7518400"/>
            <a:ext cx="1431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Barrio"/>
              <a:buNone/>
            </a:pPr>
            <a:r>
              <a:rPr b="0" i="0" lang="en-US" sz="12800" u="none" cap="none" strike="noStrike">
                <a:solidFill>
                  <a:srgbClr val="0E0E0E"/>
                </a:solidFill>
                <a:latin typeface="Barrio"/>
                <a:ea typeface="Barrio"/>
                <a:cs typeface="Barrio"/>
                <a:sym typeface="Barrio"/>
              </a:rPr>
              <a:t>T</a:t>
            </a:r>
            <a:endParaRPr b="0" i="0" sz="12800" u="none" cap="none" strike="noStrike">
              <a:solidFill>
                <a:schemeClr val="dk1"/>
              </a:solidFill>
              <a:latin typeface="Calibri"/>
              <a:ea typeface="Calibri"/>
              <a:cs typeface="Calibri"/>
              <a:sym typeface="Calibri"/>
            </a:endParaRPr>
          </a:p>
        </p:txBody>
      </p:sp>
      <p:pic>
        <p:nvPicPr>
          <p:cNvPr descr=" " id="221" name="Google Shape;221;g2e2e36b8bf1_0_177"/>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22" name="Google Shape;222;g2e2e36b8bf1_0_177"/>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23" name="Google Shape;223;g2e2e36b8bf1_0_177"/>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24" name="Google Shape;224;g2e2e36b8bf1_0_177"/>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25" name="Google Shape;225;g2e2e36b8bf1_0_177"/>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26" name="Google Shape;226;g2e2e36b8bf1_0_177"/>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27" name="Google Shape;227;g2e2e36b8bf1_0_177"/>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28" name="Google Shape;228;g2e2e36b8bf1_0_177"/>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29" name="Google Shape;229;g2e2e36b8bf1_0_177"/>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e2e36b8bf1_0_177"/>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e2e36b8bf1_0_177"/>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2e36b8bf1_0_177"/>
          <p:cNvSpPr/>
          <p:nvPr/>
        </p:nvSpPr>
        <p:spPr>
          <a:xfrm>
            <a:off x="3327816" y="35623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Strengths</a:t>
            </a:r>
            <a:endParaRPr b="0" i="0" sz="3600" u="none" cap="none" strike="noStrike">
              <a:solidFill>
                <a:schemeClr val="dk1"/>
              </a:solidFill>
              <a:latin typeface="Calibri"/>
              <a:ea typeface="Calibri"/>
              <a:cs typeface="Calibri"/>
              <a:sym typeface="Calibri"/>
            </a:endParaRPr>
          </a:p>
        </p:txBody>
      </p:sp>
      <p:sp>
        <p:nvSpPr>
          <p:cNvPr id="233" name="Google Shape;233;g2e2e36b8bf1_0_177"/>
          <p:cNvSpPr/>
          <p:nvPr/>
        </p:nvSpPr>
        <p:spPr>
          <a:xfrm>
            <a:off x="3327816" y="4286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4" name="Google Shape;234;g2e2e36b8bf1_0_177"/>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e2e36b8bf1_0_177"/>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e2e36b8bf1_0_177"/>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e2e36b8bf1_0_177"/>
          <p:cNvSpPr/>
          <p:nvPr/>
        </p:nvSpPr>
        <p:spPr>
          <a:xfrm>
            <a:off x="3327816" y="106108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Opportunities</a:t>
            </a:r>
            <a:endParaRPr b="0" i="0" sz="3600" u="none" cap="none" strike="noStrike">
              <a:solidFill>
                <a:schemeClr val="dk1"/>
              </a:solidFill>
              <a:latin typeface="Calibri"/>
              <a:ea typeface="Calibri"/>
              <a:cs typeface="Calibri"/>
              <a:sym typeface="Calibri"/>
            </a:endParaRPr>
          </a:p>
        </p:txBody>
      </p:sp>
      <p:sp>
        <p:nvSpPr>
          <p:cNvPr id="238" name="Google Shape;238;g2e2e36b8bf1_0_177"/>
          <p:cNvSpPr/>
          <p:nvPr/>
        </p:nvSpPr>
        <p:spPr>
          <a:xfrm>
            <a:off x="3327816" y="11334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9" name="Google Shape;239;g2e2e36b8bf1_0_177"/>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e2e36b8bf1_0_177"/>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e2e36b8bf1_0_177"/>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e2e36b8bf1_0_177"/>
          <p:cNvSpPr/>
          <p:nvPr/>
        </p:nvSpPr>
        <p:spPr>
          <a:xfrm>
            <a:off x="16473959" y="35623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Weaknesses</a:t>
            </a:r>
            <a:endParaRPr b="0" i="0" sz="3600" u="none" cap="none" strike="noStrike">
              <a:solidFill>
                <a:schemeClr val="dk1"/>
              </a:solidFill>
              <a:latin typeface="Calibri"/>
              <a:ea typeface="Calibri"/>
              <a:cs typeface="Calibri"/>
              <a:sym typeface="Calibri"/>
            </a:endParaRPr>
          </a:p>
        </p:txBody>
      </p:sp>
      <p:sp>
        <p:nvSpPr>
          <p:cNvPr id="243" name="Google Shape;243;g2e2e36b8bf1_0_177"/>
          <p:cNvSpPr/>
          <p:nvPr/>
        </p:nvSpPr>
        <p:spPr>
          <a:xfrm>
            <a:off x="16473959" y="4286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4" name="Google Shape;244;g2e2e36b8bf1_0_177"/>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2e36b8bf1_0_177"/>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2e36b8bf1_0_177"/>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e2e36b8bf1_0_177"/>
          <p:cNvSpPr/>
          <p:nvPr/>
        </p:nvSpPr>
        <p:spPr>
          <a:xfrm>
            <a:off x="16473959" y="106108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Threats</a:t>
            </a:r>
            <a:endParaRPr b="0" i="0" sz="3600" u="none" cap="none" strike="noStrike">
              <a:solidFill>
                <a:schemeClr val="dk1"/>
              </a:solidFill>
              <a:latin typeface="Calibri"/>
              <a:ea typeface="Calibri"/>
              <a:cs typeface="Calibri"/>
              <a:sym typeface="Calibri"/>
            </a:endParaRPr>
          </a:p>
        </p:txBody>
      </p:sp>
      <p:sp>
        <p:nvSpPr>
          <p:cNvPr id="248" name="Google Shape;248;g2e2e36b8bf1_0_177"/>
          <p:cNvSpPr/>
          <p:nvPr/>
        </p:nvSpPr>
        <p:spPr>
          <a:xfrm>
            <a:off x="16473959" y="11334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253" name="Shape 253"/>
        <p:cNvGrpSpPr/>
        <p:nvPr/>
      </p:nvGrpSpPr>
      <p:grpSpPr>
        <a:xfrm>
          <a:off x="0" y="0"/>
          <a:ext cx="0" cy="0"/>
          <a:chOff x="0" y="0"/>
          <a:chExt cx="0" cy="0"/>
        </a:xfrm>
      </p:grpSpPr>
      <p:pic>
        <p:nvPicPr>
          <p:cNvPr descr=" " id="254" name="Google Shape;254;g2e2e36b8bf1_0_228"/>
          <p:cNvPicPr preferRelativeResize="0"/>
          <p:nvPr/>
        </p:nvPicPr>
        <p:blipFill rotWithShape="1">
          <a:blip r:embed="rId3">
            <a:alphaModFix/>
          </a:blip>
          <a:srcRect b="0" l="0" r="0" t="0"/>
          <a:stretch/>
        </p:blipFill>
        <p:spPr>
          <a:xfrm>
            <a:off x="1562295" y="2120900"/>
            <a:ext cx="7697162" cy="9486900"/>
          </a:xfrm>
          <a:prstGeom prst="rect">
            <a:avLst/>
          </a:prstGeom>
          <a:noFill/>
          <a:ln>
            <a:noFill/>
          </a:ln>
        </p:spPr>
      </p:pic>
      <p:pic>
        <p:nvPicPr>
          <p:cNvPr descr=" " id="255" name="Google Shape;255;g2e2e36b8bf1_0_228"/>
          <p:cNvPicPr preferRelativeResize="0"/>
          <p:nvPr/>
        </p:nvPicPr>
        <p:blipFill rotWithShape="1">
          <a:blip r:embed="rId4">
            <a:alphaModFix/>
          </a:blip>
          <a:srcRect b="0" l="0" r="0" t="0"/>
          <a:stretch/>
        </p:blipFill>
        <p:spPr>
          <a:xfrm>
            <a:off x="21579997" y="8483600"/>
            <a:ext cx="2012836" cy="4229100"/>
          </a:xfrm>
          <a:prstGeom prst="rect">
            <a:avLst/>
          </a:prstGeom>
          <a:noFill/>
          <a:ln>
            <a:noFill/>
          </a:ln>
        </p:spPr>
      </p:pic>
      <p:sp>
        <p:nvSpPr>
          <p:cNvPr id="256" name="Google Shape;256;g2e2e36b8bf1_0_2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g2e2e36b8bf1_0_22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58" name="Google Shape;258;g2e2e36b8bf1_0_228"/>
          <p:cNvPicPr preferRelativeResize="0"/>
          <p:nvPr/>
        </p:nvPicPr>
        <p:blipFill rotWithShape="1">
          <a:blip r:embed="rId6">
            <a:alphaModFix/>
          </a:blip>
          <a:srcRect b="0" l="0" r="0" t="0"/>
          <a:stretch/>
        </p:blipFill>
        <p:spPr>
          <a:xfrm>
            <a:off x="10669334" y="2603500"/>
            <a:ext cx="11914089" cy="9779000"/>
          </a:xfrm>
          <a:prstGeom prst="rect">
            <a:avLst/>
          </a:prstGeom>
          <a:noFill/>
          <a:ln>
            <a:noFill/>
          </a:ln>
        </p:spPr>
      </p:pic>
      <p:sp>
        <p:nvSpPr>
          <p:cNvPr id="259" name="Google Shape;259;g2e2e36b8bf1_0_228"/>
          <p:cNvSpPr/>
          <p:nvPr/>
        </p:nvSpPr>
        <p:spPr>
          <a:xfrm>
            <a:off x="1397175" y="1143000"/>
            <a:ext cx="106905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arrio"/>
              <a:buNone/>
            </a:pPr>
            <a:r>
              <a:rPr b="0" i="0" lang="en-US" sz="8000" u="none" cap="none" strike="noStrike">
                <a:solidFill>
                  <a:srgbClr val="0E0E0E"/>
                </a:solidFill>
                <a:latin typeface="Barrio"/>
                <a:ea typeface="Barrio"/>
                <a:cs typeface="Barrio"/>
                <a:sym typeface="Barrio"/>
              </a:rPr>
              <a:t>Some Data</a:t>
            </a:r>
            <a:endParaRPr b="0" i="0" sz="8000" u="none" cap="none" strike="noStrike">
              <a:solidFill>
                <a:schemeClr val="dk1"/>
              </a:solidFill>
              <a:latin typeface="Calibri"/>
              <a:ea typeface="Calibri"/>
              <a:cs typeface="Calibri"/>
              <a:sym typeface="Calibri"/>
            </a:endParaRPr>
          </a:p>
        </p:txBody>
      </p:sp>
      <p:sp>
        <p:nvSpPr>
          <p:cNvPr id="260" name="Google Shape;260;g2e2e36b8bf1_0_228"/>
          <p:cNvSpPr/>
          <p:nvPr/>
        </p:nvSpPr>
        <p:spPr>
          <a:xfrm>
            <a:off x="1244756" y="5029200"/>
            <a:ext cx="8573700" cy="552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2e36b8bf1_0_228"/>
          <p:cNvSpPr/>
          <p:nvPr/>
        </p:nvSpPr>
        <p:spPr>
          <a:xfrm>
            <a:off x="1244756" y="5029200"/>
            <a:ext cx="8573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2e36b8bf1_0_228"/>
          <p:cNvSpPr/>
          <p:nvPr/>
        </p:nvSpPr>
        <p:spPr>
          <a:xfrm>
            <a:off x="1244756" y="5073650"/>
            <a:ext cx="1752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e2e36b8bf1_0_228"/>
          <p:cNvSpPr/>
          <p:nvPr/>
        </p:nvSpPr>
        <p:spPr>
          <a:xfrm>
            <a:off x="1244756" y="5073650"/>
            <a:ext cx="2091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75%</a:t>
            </a:r>
            <a:endParaRPr b="0" i="0" sz="8000" u="none" cap="none" strike="noStrike">
              <a:solidFill>
                <a:schemeClr val="dk1"/>
              </a:solidFill>
              <a:latin typeface="Calibri"/>
              <a:ea typeface="Calibri"/>
              <a:cs typeface="Calibri"/>
              <a:sym typeface="Calibri"/>
            </a:endParaRPr>
          </a:p>
        </p:txBody>
      </p:sp>
      <p:sp>
        <p:nvSpPr>
          <p:cNvPr id="264" name="Google Shape;264;g2e2e36b8bf1_0_228"/>
          <p:cNvSpPr/>
          <p:nvPr/>
        </p:nvSpPr>
        <p:spPr>
          <a:xfrm>
            <a:off x="3200800" y="5029200"/>
            <a:ext cx="66174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2e36b8bf1_0_228"/>
          <p:cNvSpPr/>
          <p:nvPr/>
        </p:nvSpPr>
        <p:spPr>
          <a:xfrm>
            <a:off x="3200800" y="5029200"/>
            <a:ext cx="67698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Enchanted Creatures</a:t>
            </a:r>
            <a:endParaRPr b="0" i="0" sz="3600" u="none" cap="none" strike="noStrike">
              <a:solidFill>
                <a:schemeClr val="dk1"/>
              </a:solidFill>
              <a:latin typeface="Calibri"/>
              <a:ea typeface="Calibri"/>
              <a:cs typeface="Calibri"/>
              <a:sym typeface="Calibri"/>
            </a:endParaRPr>
          </a:p>
        </p:txBody>
      </p:sp>
      <p:sp>
        <p:nvSpPr>
          <p:cNvPr id="266" name="Google Shape;266;g2e2e36b8bf1_0_228"/>
          <p:cNvSpPr/>
          <p:nvPr/>
        </p:nvSpPr>
        <p:spPr>
          <a:xfrm>
            <a:off x="3200800" y="5651500"/>
            <a:ext cx="675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67" name="Google Shape;267;g2e2e36b8bf1_0_228"/>
          <p:cNvSpPr/>
          <p:nvPr/>
        </p:nvSpPr>
        <p:spPr>
          <a:xfrm>
            <a:off x="1244756" y="6870700"/>
            <a:ext cx="8573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2e36b8bf1_0_228"/>
          <p:cNvSpPr/>
          <p:nvPr/>
        </p:nvSpPr>
        <p:spPr>
          <a:xfrm>
            <a:off x="1244756" y="6915150"/>
            <a:ext cx="1752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2e36b8bf1_0_228"/>
          <p:cNvSpPr/>
          <p:nvPr/>
        </p:nvSpPr>
        <p:spPr>
          <a:xfrm>
            <a:off x="1244756" y="6915150"/>
            <a:ext cx="2091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60%</a:t>
            </a:r>
            <a:endParaRPr b="0" i="0" sz="8000" u="none" cap="none" strike="noStrike">
              <a:solidFill>
                <a:schemeClr val="dk1"/>
              </a:solidFill>
              <a:latin typeface="Calibri"/>
              <a:ea typeface="Calibri"/>
              <a:cs typeface="Calibri"/>
              <a:sym typeface="Calibri"/>
            </a:endParaRPr>
          </a:p>
        </p:txBody>
      </p:sp>
      <p:sp>
        <p:nvSpPr>
          <p:cNvPr id="270" name="Google Shape;270;g2e2e36b8bf1_0_228"/>
          <p:cNvSpPr/>
          <p:nvPr/>
        </p:nvSpPr>
        <p:spPr>
          <a:xfrm>
            <a:off x="3200800" y="6870700"/>
            <a:ext cx="66174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2e36b8bf1_0_228"/>
          <p:cNvSpPr/>
          <p:nvPr/>
        </p:nvSpPr>
        <p:spPr>
          <a:xfrm>
            <a:off x="3200800" y="6870700"/>
            <a:ext cx="67698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Magic-Wielding Individuals</a:t>
            </a:r>
            <a:endParaRPr b="0" i="0" sz="3600" u="none" cap="none" strike="noStrike">
              <a:solidFill>
                <a:schemeClr val="dk1"/>
              </a:solidFill>
              <a:latin typeface="Calibri"/>
              <a:ea typeface="Calibri"/>
              <a:cs typeface="Calibri"/>
              <a:sym typeface="Calibri"/>
            </a:endParaRPr>
          </a:p>
        </p:txBody>
      </p:sp>
      <p:sp>
        <p:nvSpPr>
          <p:cNvPr id="272" name="Google Shape;272;g2e2e36b8bf1_0_228"/>
          <p:cNvSpPr/>
          <p:nvPr/>
        </p:nvSpPr>
        <p:spPr>
          <a:xfrm>
            <a:off x="3200800" y="7493000"/>
            <a:ext cx="675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73" name="Google Shape;273;g2e2e36b8bf1_0_228"/>
          <p:cNvSpPr/>
          <p:nvPr/>
        </p:nvSpPr>
        <p:spPr>
          <a:xfrm>
            <a:off x="1244756" y="8712200"/>
            <a:ext cx="8573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2e36b8bf1_0_228"/>
          <p:cNvSpPr/>
          <p:nvPr/>
        </p:nvSpPr>
        <p:spPr>
          <a:xfrm>
            <a:off x="1244756" y="9061450"/>
            <a:ext cx="1752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e2e36b8bf1_0_228"/>
          <p:cNvSpPr/>
          <p:nvPr/>
        </p:nvSpPr>
        <p:spPr>
          <a:xfrm>
            <a:off x="1244756" y="9061450"/>
            <a:ext cx="2091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90%</a:t>
            </a:r>
            <a:endParaRPr b="0" i="0" sz="8000" u="none" cap="none" strike="noStrike">
              <a:solidFill>
                <a:schemeClr val="dk1"/>
              </a:solidFill>
              <a:latin typeface="Calibri"/>
              <a:ea typeface="Calibri"/>
              <a:cs typeface="Calibri"/>
              <a:sym typeface="Calibri"/>
            </a:endParaRPr>
          </a:p>
        </p:txBody>
      </p:sp>
      <p:sp>
        <p:nvSpPr>
          <p:cNvPr id="276" name="Google Shape;276;g2e2e36b8bf1_0_228"/>
          <p:cNvSpPr/>
          <p:nvPr/>
        </p:nvSpPr>
        <p:spPr>
          <a:xfrm>
            <a:off x="3200800" y="8712200"/>
            <a:ext cx="66174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e2e36b8bf1_0_228"/>
          <p:cNvSpPr/>
          <p:nvPr/>
        </p:nvSpPr>
        <p:spPr>
          <a:xfrm>
            <a:off x="3200800" y="8712200"/>
            <a:ext cx="67698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Spells Cast</a:t>
            </a:r>
            <a:endParaRPr b="0" i="0" sz="3600" u="none" cap="none" strike="noStrike">
              <a:solidFill>
                <a:schemeClr val="dk1"/>
              </a:solidFill>
              <a:latin typeface="Calibri"/>
              <a:ea typeface="Calibri"/>
              <a:cs typeface="Calibri"/>
              <a:sym typeface="Calibri"/>
            </a:endParaRPr>
          </a:p>
        </p:txBody>
      </p:sp>
      <p:sp>
        <p:nvSpPr>
          <p:cNvPr id="278" name="Google Shape;278;g2e2e36b8bf1_0_228"/>
          <p:cNvSpPr/>
          <p:nvPr/>
        </p:nvSpPr>
        <p:spPr>
          <a:xfrm>
            <a:off x="3200800" y="9334500"/>
            <a:ext cx="6753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283" name="Shape 283"/>
        <p:cNvGrpSpPr/>
        <p:nvPr/>
      </p:nvGrpSpPr>
      <p:grpSpPr>
        <a:xfrm>
          <a:off x="0" y="0"/>
          <a:ext cx="0" cy="0"/>
          <a:chOff x="0" y="0"/>
          <a:chExt cx="0" cy="0"/>
        </a:xfrm>
      </p:grpSpPr>
      <p:pic>
        <p:nvPicPr>
          <p:cNvPr descr=" " id="284" name="Google Shape;284;g2e2e36b8bf1_0_257"/>
          <p:cNvPicPr preferRelativeResize="0"/>
          <p:nvPr/>
        </p:nvPicPr>
        <p:blipFill rotWithShape="1">
          <a:blip r:embed="rId3">
            <a:alphaModFix/>
          </a:blip>
          <a:srcRect b="0" l="0" r="0" t="0"/>
          <a:stretch/>
        </p:blipFill>
        <p:spPr>
          <a:xfrm>
            <a:off x="4382048" y="241300"/>
            <a:ext cx="15635654" cy="13220700"/>
          </a:xfrm>
          <a:prstGeom prst="rect">
            <a:avLst/>
          </a:prstGeom>
          <a:noFill/>
          <a:ln>
            <a:noFill/>
          </a:ln>
        </p:spPr>
      </p:pic>
      <p:sp>
        <p:nvSpPr>
          <p:cNvPr id="285" name="Google Shape;285;g2e2e36b8bf1_0_2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g2e2e36b8bf1_0_2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7" name="Google Shape;287;g2e2e36b8bf1_0_257"/>
          <p:cNvSpPr/>
          <p:nvPr/>
        </p:nvSpPr>
        <p:spPr>
          <a:xfrm>
            <a:off x="4305838" y="3403600"/>
            <a:ext cx="157626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2e36b8bf1_0_257"/>
          <p:cNvSpPr/>
          <p:nvPr/>
        </p:nvSpPr>
        <p:spPr>
          <a:xfrm>
            <a:off x="4305838" y="3403600"/>
            <a:ext cx="157626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2e36b8bf1_0_257"/>
          <p:cNvSpPr/>
          <p:nvPr/>
        </p:nvSpPr>
        <p:spPr>
          <a:xfrm>
            <a:off x="6827103" y="3403600"/>
            <a:ext cx="10720200" cy="444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24000"/>
              <a:buFont typeface="Barrio"/>
              <a:buNone/>
            </a:pPr>
            <a:r>
              <a:rPr b="0" i="0" lang="en-US" sz="24000" u="none" cap="none" strike="noStrike">
                <a:solidFill>
                  <a:srgbClr val="0138B0"/>
                </a:solidFill>
                <a:latin typeface="Barrio"/>
                <a:ea typeface="Barrio"/>
                <a:cs typeface="Barrio"/>
                <a:sym typeface="Barrio"/>
              </a:rPr>
              <a:t>234,567</a:t>
            </a:r>
            <a:endParaRPr b="0" i="0" sz="24000" u="none" cap="none" strike="noStrike">
              <a:solidFill>
                <a:schemeClr val="dk1"/>
              </a:solidFill>
              <a:latin typeface="Calibri"/>
              <a:ea typeface="Calibri"/>
              <a:cs typeface="Calibri"/>
              <a:sym typeface="Calibri"/>
            </a:endParaRPr>
          </a:p>
        </p:txBody>
      </p:sp>
      <p:sp>
        <p:nvSpPr>
          <p:cNvPr id="290" name="Google Shape;290;g2e2e36b8bf1_0_257"/>
          <p:cNvSpPr/>
          <p:nvPr/>
        </p:nvSpPr>
        <p:spPr>
          <a:xfrm>
            <a:off x="4170355" y="7035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91" name="Google Shape;291;g2e2e36b8bf1_0_257"/>
          <p:cNvSpPr/>
          <p:nvPr/>
        </p:nvSpPr>
        <p:spPr>
          <a:xfrm>
            <a:off x="7483352" y="8661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296" name="Shape 296"/>
        <p:cNvGrpSpPr/>
        <p:nvPr/>
      </p:nvGrpSpPr>
      <p:grpSpPr>
        <a:xfrm>
          <a:off x="0" y="0"/>
          <a:ext cx="0" cy="0"/>
          <a:chOff x="0" y="0"/>
          <a:chExt cx="0" cy="0"/>
        </a:xfrm>
      </p:grpSpPr>
      <p:pic>
        <p:nvPicPr>
          <p:cNvPr descr=" " id="297" name="Google Shape;297;g2e2e36b8bf1_0_269"/>
          <p:cNvPicPr preferRelativeResize="0"/>
          <p:nvPr/>
        </p:nvPicPr>
        <p:blipFill rotWithShape="1">
          <a:blip r:embed="rId3">
            <a:alphaModFix/>
          </a:blip>
          <a:srcRect b="0" l="0" r="0" t="0"/>
          <a:stretch/>
        </p:blipFill>
        <p:spPr>
          <a:xfrm>
            <a:off x="19763670" y="939800"/>
            <a:ext cx="3264308" cy="3149600"/>
          </a:xfrm>
          <a:prstGeom prst="rect">
            <a:avLst/>
          </a:prstGeom>
          <a:noFill/>
          <a:ln>
            <a:noFill/>
          </a:ln>
        </p:spPr>
      </p:pic>
      <p:pic>
        <p:nvPicPr>
          <p:cNvPr descr=" " id="298" name="Google Shape;298;g2e2e36b8bf1_0_269"/>
          <p:cNvPicPr preferRelativeResize="0"/>
          <p:nvPr/>
        </p:nvPicPr>
        <p:blipFill rotWithShape="1">
          <a:blip r:embed="rId3">
            <a:alphaModFix/>
          </a:blip>
          <a:srcRect b="0" l="0" r="0" t="0"/>
          <a:stretch/>
        </p:blipFill>
        <p:spPr>
          <a:xfrm>
            <a:off x="16029403" y="939800"/>
            <a:ext cx="3264308" cy="3149600"/>
          </a:xfrm>
          <a:prstGeom prst="rect">
            <a:avLst/>
          </a:prstGeom>
          <a:noFill/>
          <a:ln>
            <a:noFill/>
          </a:ln>
        </p:spPr>
      </p:pic>
      <p:pic>
        <p:nvPicPr>
          <p:cNvPr descr=" " id="299" name="Google Shape;299;g2e2e36b8bf1_0_269"/>
          <p:cNvPicPr preferRelativeResize="0"/>
          <p:nvPr/>
        </p:nvPicPr>
        <p:blipFill rotWithShape="1">
          <a:blip r:embed="rId3">
            <a:alphaModFix/>
          </a:blip>
          <a:srcRect b="0" l="0" r="0" t="0"/>
          <a:stretch/>
        </p:blipFill>
        <p:spPr>
          <a:xfrm>
            <a:off x="12193524" y="939800"/>
            <a:ext cx="3264308" cy="3149600"/>
          </a:xfrm>
          <a:prstGeom prst="rect">
            <a:avLst/>
          </a:prstGeom>
          <a:noFill/>
          <a:ln>
            <a:noFill/>
          </a:ln>
        </p:spPr>
      </p:pic>
      <p:pic>
        <p:nvPicPr>
          <p:cNvPr descr=" " id="300" name="Google Shape;300;g2e2e36b8bf1_0_269"/>
          <p:cNvPicPr preferRelativeResize="0"/>
          <p:nvPr/>
        </p:nvPicPr>
        <p:blipFill rotWithShape="1">
          <a:blip r:embed="rId4">
            <a:alphaModFix/>
          </a:blip>
          <a:srcRect b="0" l="0" r="0" t="0"/>
          <a:stretch/>
        </p:blipFill>
        <p:spPr>
          <a:xfrm>
            <a:off x="495360" y="9486900"/>
            <a:ext cx="13327755" cy="4229100"/>
          </a:xfrm>
          <a:prstGeom prst="rect">
            <a:avLst/>
          </a:prstGeom>
          <a:noFill/>
          <a:ln>
            <a:noFill/>
          </a:ln>
        </p:spPr>
      </p:pic>
      <p:sp>
        <p:nvSpPr>
          <p:cNvPr id="301" name="Google Shape;301;g2e2e36b8bf1_0_2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g2e2e36b8bf1_0_2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3" name="Google Shape;303;g2e2e36b8bf1_0_269"/>
          <p:cNvSpPr/>
          <p:nvPr/>
        </p:nvSpPr>
        <p:spPr>
          <a:xfrm>
            <a:off x="3391324" y="32639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2e36b8bf1_0_269"/>
          <p:cNvSpPr/>
          <p:nvPr/>
        </p:nvSpPr>
        <p:spPr>
          <a:xfrm>
            <a:off x="3835879" y="3263900"/>
            <a:ext cx="6985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e2e36b8bf1_0_269"/>
          <p:cNvSpPr/>
          <p:nvPr/>
        </p:nvSpPr>
        <p:spPr>
          <a:xfrm>
            <a:off x="3835879" y="3263900"/>
            <a:ext cx="75279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12800"/>
              <a:buFont typeface="Barrio"/>
              <a:buNone/>
            </a:pPr>
            <a:r>
              <a:rPr b="0" i="0" lang="en-US" sz="12800" u="none" cap="none" strike="noStrike">
                <a:solidFill>
                  <a:srgbClr val="0138B0"/>
                </a:solidFill>
                <a:latin typeface="Barrio"/>
                <a:ea typeface="Barrio"/>
                <a:cs typeface="Barrio"/>
                <a:sym typeface="Barrio"/>
              </a:rPr>
              <a:t>233 Coins</a:t>
            </a:r>
            <a:endParaRPr b="0" i="0" sz="12800" u="none" cap="none" strike="noStrike">
              <a:solidFill>
                <a:schemeClr val="dk1"/>
              </a:solidFill>
              <a:latin typeface="Calibri"/>
              <a:ea typeface="Calibri"/>
              <a:cs typeface="Calibri"/>
              <a:sym typeface="Calibri"/>
            </a:endParaRPr>
          </a:p>
        </p:txBody>
      </p:sp>
      <p:sp>
        <p:nvSpPr>
          <p:cNvPr id="306" name="Google Shape;306;g2e2e36b8bf1_0_269"/>
          <p:cNvSpPr/>
          <p:nvPr/>
        </p:nvSpPr>
        <p:spPr>
          <a:xfrm>
            <a:off x="3391324" y="5092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2e36b8bf1_0_269"/>
          <p:cNvSpPr/>
          <p:nvPr/>
        </p:nvSpPr>
        <p:spPr>
          <a:xfrm>
            <a:off x="3323582" y="5092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08" name="Google Shape;308;g2e2e36b8bf1_0_269"/>
          <p:cNvSpPr/>
          <p:nvPr/>
        </p:nvSpPr>
        <p:spPr>
          <a:xfrm>
            <a:off x="3391324" y="69850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e2e36b8bf1_0_269"/>
          <p:cNvSpPr/>
          <p:nvPr/>
        </p:nvSpPr>
        <p:spPr>
          <a:xfrm>
            <a:off x="3467533" y="6985000"/>
            <a:ext cx="772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2e36b8bf1_0_269"/>
          <p:cNvSpPr/>
          <p:nvPr/>
        </p:nvSpPr>
        <p:spPr>
          <a:xfrm>
            <a:off x="3467533" y="6985000"/>
            <a:ext cx="82644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12800"/>
              <a:buFont typeface="Barrio"/>
              <a:buNone/>
            </a:pPr>
            <a:r>
              <a:rPr b="0" i="0" lang="en-US" sz="12800" u="none" cap="none" strike="noStrike">
                <a:solidFill>
                  <a:srgbClr val="0138B0"/>
                </a:solidFill>
                <a:latin typeface="Barrio"/>
                <a:ea typeface="Barrio"/>
                <a:cs typeface="Barrio"/>
                <a:sym typeface="Barrio"/>
              </a:rPr>
              <a:t>456 Hours</a:t>
            </a:r>
            <a:endParaRPr b="0" i="0" sz="12800" u="none" cap="none" strike="noStrike">
              <a:solidFill>
                <a:schemeClr val="dk1"/>
              </a:solidFill>
              <a:latin typeface="Calibri"/>
              <a:ea typeface="Calibri"/>
              <a:cs typeface="Calibri"/>
              <a:sym typeface="Calibri"/>
            </a:endParaRPr>
          </a:p>
        </p:txBody>
      </p:sp>
      <p:sp>
        <p:nvSpPr>
          <p:cNvPr id="311" name="Google Shape;311;g2e2e36b8bf1_0_269"/>
          <p:cNvSpPr/>
          <p:nvPr/>
        </p:nvSpPr>
        <p:spPr>
          <a:xfrm>
            <a:off x="3391324" y="8813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e2e36b8bf1_0_269"/>
          <p:cNvSpPr/>
          <p:nvPr/>
        </p:nvSpPr>
        <p:spPr>
          <a:xfrm>
            <a:off x="3323582" y="8813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13" name="Google Shape;313;g2e2e36b8bf1_0_269"/>
          <p:cNvSpPr/>
          <p:nvPr/>
        </p:nvSpPr>
        <p:spPr>
          <a:xfrm>
            <a:off x="13552594" y="32639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e2e36b8bf1_0_269"/>
          <p:cNvSpPr/>
          <p:nvPr/>
        </p:nvSpPr>
        <p:spPr>
          <a:xfrm>
            <a:off x="16086561" y="3263900"/>
            <a:ext cx="2807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e2e36b8bf1_0_269"/>
          <p:cNvSpPr/>
          <p:nvPr/>
        </p:nvSpPr>
        <p:spPr>
          <a:xfrm>
            <a:off x="16086561" y="3263900"/>
            <a:ext cx="33489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12800"/>
              <a:buFont typeface="Barrio"/>
              <a:buNone/>
            </a:pPr>
            <a:r>
              <a:rPr b="0" i="0" lang="en-US" sz="12800" u="none" cap="none" strike="noStrike">
                <a:solidFill>
                  <a:srgbClr val="0138B0"/>
                </a:solidFill>
                <a:latin typeface="Barrio"/>
                <a:ea typeface="Barrio"/>
                <a:cs typeface="Barrio"/>
                <a:sym typeface="Barrio"/>
              </a:rPr>
              <a:t>85%</a:t>
            </a:r>
            <a:endParaRPr b="0" i="0" sz="12800" u="none" cap="none" strike="noStrike">
              <a:solidFill>
                <a:schemeClr val="dk1"/>
              </a:solidFill>
              <a:latin typeface="Calibri"/>
              <a:ea typeface="Calibri"/>
              <a:cs typeface="Calibri"/>
              <a:sym typeface="Calibri"/>
            </a:endParaRPr>
          </a:p>
        </p:txBody>
      </p:sp>
      <p:sp>
        <p:nvSpPr>
          <p:cNvPr id="316" name="Google Shape;316;g2e2e36b8bf1_0_269"/>
          <p:cNvSpPr/>
          <p:nvPr/>
        </p:nvSpPr>
        <p:spPr>
          <a:xfrm>
            <a:off x="13552594" y="5092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e2e36b8bf1_0_269"/>
          <p:cNvSpPr/>
          <p:nvPr/>
        </p:nvSpPr>
        <p:spPr>
          <a:xfrm>
            <a:off x="13484852" y="5092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18" name="Google Shape;318;g2e2e36b8bf1_0_269"/>
          <p:cNvSpPr/>
          <p:nvPr/>
        </p:nvSpPr>
        <p:spPr>
          <a:xfrm>
            <a:off x="13552594" y="69850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e2e36b8bf1_0_269"/>
          <p:cNvSpPr/>
          <p:nvPr/>
        </p:nvSpPr>
        <p:spPr>
          <a:xfrm>
            <a:off x="14956119" y="6985000"/>
            <a:ext cx="5067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e2e36b8bf1_0_269"/>
          <p:cNvSpPr/>
          <p:nvPr/>
        </p:nvSpPr>
        <p:spPr>
          <a:xfrm>
            <a:off x="14956119" y="6985000"/>
            <a:ext cx="5610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12800"/>
              <a:buFont typeface="Barrio"/>
              <a:buNone/>
            </a:pPr>
            <a:r>
              <a:rPr b="0" i="0" lang="en-US" sz="12800" u="none" cap="none" strike="noStrike">
                <a:solidFill>
                  <a:srgbClr val="0138B0"/>
                </a:solidFill>
                <a:latin typeface="Barrio"/>
                <a:ea typeface="Barrio"/>
                <a:cs typeface="Barrio"/>
                <a:sym typeface="Barrio"/>
              </a:rPr>
              <a:t>765 Km</a:t>
            </a:r>
            <a:endParaRPr b="0" i="0" sz="12800" u="none" cap="none" strike="noStrike">
              <a:solidFill>
                <a:schemeClr val="dk1"/>
              </a:solidFill>
              <a:latin typeface="Calibri"/>
              <a:ea typeface="Calibri"/>
              <a:cs typeface="Calibri"/>
              <a:sym typeface="Calibri"/>
            </a:endParaRPr>
          </a:p>
        </p:txBody>
      </p:sp>
      <p:sp>
        <p:nvSpPr>
          <p:cNvPr id="321" name="Google Shape;321;g2e2e36b8bf1_0_269"/>
          <p:cNvSpPr/>
          <p:nvPr/>
        </p:nvSpPr>
        <p:spPr>
          <a:xfrm>
            <a:off x="13552594" y="8813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e2e36b8bf1_0_269"/>
          <p:cNvSpPr/>
          <p:nvPr/>
        </p:nvSpPr>
        <p:spPr>
          <a:xfrm>
            <a:off x="13484852" y="8813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327" name="Shape 327"/>
        <p:cNvGrpSpPr/>
        <p:nvPr/>
      </p:nvGrpSpPr>
      <p:grpSpPr>
        <a:xfrm>
          <a:off x="0" y="0"/>
          <a:ext cx="0" cy="0"/>
          <a:chOff x="0" y="0"/>
          <a:chExt cx="0" cy="0"/>
        </a:xfrm>
      </p:grpSpPr>
      <p:pic>
        <p:nvPicPr>
          <p:cNvPr descr=" " id="328" name="Google Shape;328;g2e2e36b8bf1_0_299"/>
          <p:cNvPicPr preferRelativeResize="0"/>
          <p:nvPr/>
        </p:nvPicPr>
        <p:blipFill rotWithShape="1">
          <a:blip r:embed="rId3">
            <a:alphaModFix/>
          </a:blip>
          <a:srcRect b="0" l="0" r="0" t="0"/>
          <a:stretch/>
        </p:blipFill>
        <p:spPr>
          <a:xfrm>
            <a:off x="0" y="1066800"/>
            <a:ext cx="9195949" cy="11582400"/>
          </a:xfrm>
          <a:prstGeom prst="rect">
            <a:avLst/>
          </a:prstGeom>
          <a:noFill/>
          <a:ln>
            <a:noFill/>
          </a:ln>
        </p:spPr>
      </p:pic>
      <p:pic>
        <p:nvPicPr>
          <p:cNvPr descr=" " id="329" name="Google Shape;329;g2e2e36b8bf1_0_299"/>
          <p:cNvPicPr preferRelativeResize="0"/>
          <p:nvPr/>
        </p:nvPicPr>
        <p:blipFill rotWithShape="1">
          <a:blip r:embed="rId4">
            <a:alphaModFix/>
          </a:blip>
          <a:srcRect b="0" l="0" r="0" t="0"/>
          <a:stretch/>
        </p:blipFill>
        <p:spPr>
          <a:xfrm>
            <a:off x="18811839" y="9093200"/>
            <a:ext cx="4736904" cy="4229100"/>
          </a:xfrm>
          <a:prstGeom prst="rect">
            <a:avLst/>
          </a:prstGeom>
          <a:noFill/>
          <a:ln>
            <a:noFill/>
          </a:ln>
        </p:spPr>
      </p:pic>
      <p:sp>
        <p:nvSpPr>
          <p:cNvPr id="330" name="Google Shape;330;g2e2e36b8bf1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e2e36b8bf1_0_2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2" name="Google Shape;332;g2e2e36b8bf1_0_299"/>
          <p:cNvSpPr/>
          <p:nvPr/>
        </p:nvSpPr>
        <p:spPr>
          <a:xfrm>
            <a:off x="6841922" y="1143000"/>
            <a:ext cx="106905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Some Graph</a:t>
            </a:r>
            <a:endParaRPr b="0" i="0" sz="8000" u="none" cap="none" strike="noStrike">
              <a:solidFill>
                <a:schemeClr val="dk1"/>
              </a:solidFill>
              <a:latin typeface="Calibri"/>
              <a:ea typeface="Calibri"/>
              <a:cs typeface="Calibri"/>
              <a:sym typeface="Calibri"/>
            </a:endParaRPr>
          </a:p>
        </p:txBody>
      </p:sp>
      <p:sp>
        <p:nvSpPr>
          <p:cNvPr id="333" name="Google Shape;333;g2e2e36b8bf1_0_29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2e36b8bf1_0_29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35" name="Google Shape;335;g2e2e36b8bf1_0_29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36" name="Google Shape;336;g2e2e36b8bf1_0_29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37" name="Google Shape;337;g2e2e36b8bf1_0_29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38" name="Google Shape;338;g2e2e36b8bf1_0_29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9" name="Google Shape;339;g2e2e36b8bf1_0_29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0" name="Google Shape;340;g2e2e36b8bf1_0_29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1" name="Google Shape;341;g2e2e36b8bf1_0_29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2" name="Google Shape;342;g2e2e36b8bf1_0_29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2185"/>
              <a:buFont typeface="Lato"/>
              <a:buNone/>
            </a:pPr>
            <a:r>
              <a:rPr b="0" i="0" lang="en-US" sz="2185" u="none" cap="none" strike="noStrike">
                <a:solidFill>
                  <a:srgbClr val="3681D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3" name="Google Shape;343;g2e2e36b8bf1_0_29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44" name="Google Shape;344;g2e2e36b8bf1_0_29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45" name="Google Shape;345;g2e2e36b8bf1_0_29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46" name="Google Shape;346;g2e2e36b8bf1_0_29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47" name="Google Shape;347;g2e2e36b8bf1_0_29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48" name="Google Shape;348;g2e2e36b8bf1_0_29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9" name="Google Shape;349;g2e2e36b8bf1_0_29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0" name="Google Shape;350;g2e2e36b8bf1_0_29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1" name="Google Shape;351;g2e2e36b8bf1_0_29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2" name="Google Shape;352;g2e2e36b8bf1_0_29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81D7"/>
              </a:buClr>
              <a:buSzPts val="1820"/>
              <a:buFont typeface="Lato"/>
              <a:buNone/>
            </a:pPr>
            <a:r>
              <a:rPr b="0" i="0" lang="en-US" sz="1820" u="none" cap="none" strike="noStrike">
                <a:solidFill>
                  <a:srgbClr val="3681D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3" name="Google Shape;353;g2e2e36b8bf1_0_29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54" name="Google Shape;354;g2e2e36b8bf1_0_29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55" name="Google Shape;355;g2e2e36b8bf1_0_29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56" name="Google Shape;356;g2e2e36b8bf1_0_29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57" name="Google Shape;357;g2e2e36b8bf1_0_29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58" name="Google Shape;358;g2e2e36b8bf1_0_29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59" name="Google Shape;359;g2e2e36b8bf1_0_29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60" name="Google Shape;360;g2e2e36b8bf1_0_29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61" name="Google Shape;361;g2e2e36b8bf1_0_29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62" name="Google Shape;362;g2e2e36b8bf1_0_29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63" name="Google Shape;363;g2e2e36b8bf1_0_29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64" name="Google Shape;364;g2e2e36b8bf1_0_29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65" name="Google Shape;365;g2e2e36b8bf1_0_29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66" name="Google Shape;366;g2e2e36b8bf1_0_29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67" name="Google Shape;367;g2e2e36b8bf1_0_29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68" name="Google Shape;368;g2e2e36b8bf1_0_29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69" name="Google Shape;369;g2e2e36b8bf1_0_29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70" name="Google Shape;370;g2e2e36b8bf1_0_29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71" name="Google Shape;371;g2e2e36b8bf1_0_29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72" name="Google Shape;372;g2e2e36b8bf1_0_29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73" name="Google Shape;373;g2e2e36b8bf1_0_29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74" name="Google Shape;374;g2e2e36b8bf1_0_29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75" name="Google Shape;375;g2e2e36b8bf1_0_29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e2e36b8bf1_0_29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g2e2e36b8bf1_0_29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78" name="Google Shape;378;g2e2e36b8bf1_0_29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79" name="Google Shape;379;g2e2e36b8bf1_0_299"/>
          <p:cNvSpPr/>
          <p:nvPr/>
        </p:nvSpPr>
        <p:spPr>
          <a:xfrm>
            <a:off x="16359645" y="6365379"/>
            <a:ext cx="1676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e2e36b8bf1_0_299"/>
          <p:cNvSpPr/>
          <p:nvPr/>
        </p:nvSpPr>
        <p:spPr>
          <a:xfrm>
            <a:off x="16359645" y="6330950"/>
            <a:ext cx="1879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34.574</a:t>
            </a:r>
            <a:endParaRPr b="0" i="0" sz="4800" u="none" cap="none" strike="noStrike">
              <a:solidFill>
                <a:schemeClr val="dk1"/>
              </a:solidFill>
              <a:latin typeface="Calibri"/>
              <a:ea typeface="Calibri"/>
              <a:cs typeface="Calibri"/>
              <a:sym typeface="Calibri"/>
            </a:endParaRPr>
          </a:p>
        </p:txBody>
      </p:sp>
      <p:sp>
        <p:nvSpPr>
          <p:cNvPr id="381" name="Google Shape;381;g2e2e36b8bf1_0_299"/>
          <p:cNvSpPr/>
          <p:nvPr/>
        </p:nvSpPr>
        <p:spPr>
          <a:xfrm>
            <a:off x="16696237" y="70167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82" name="Google Shape;382;g2e2e36b8bf1_0_299"/>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e2e36b8bf1_0_299"/>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e2e36b8bf1_0_299"/>
          <p:cNvSpPr/>
          <p:nvPr/>
        </p:nvSpPr>
        <p:spPr>
          <a:xfrm>
            <a:off x="13158845" y="10515600"/>
            <a:ext cx="8078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Treasure Found</a:t>
            </a:r>
            <a:endParaRPr b="0" i="0" sz="4800" u="none" cap="none" strike="noStrike">
              <a:solidFill>
                <a:schemeClr val="dk1"/>
              </a:solidFill>
              <a:latin typeface="Calibri"/>
              <a:ea typeface="Calibri"/>
              <a:cs typeface="Calibri"/>
              <a:sym typeface="Calibri"/>
            </a:endParaRPr>
          </a:p>
        </p:txBody>
      </p:sp>
      <p:sp>
        <p:nvSpPr>
          <p:cNvPr id="385" name="Google Shape;385;g2e2e36b8bf1_0_299"/>
          <p:cNvSpPr/>
          <p:nvPr/>
        </p:nvSpPr>
        <p:spPr>
          <a:xfrm>
            <a:off x="13192716" y="11303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86" name="Google Shape;386;g2e2e36b8bf1_0_299"/>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e2e36b8bf1_0_299"/>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e2e36b8bf1_0_299"/>
          <p:cNvSpPr/>
          <p:nvPr/>
        </p:nvSpPr>
        <p:spPr>
          <a:xfrm>
            <a:off x="3149994" y="10515600"/>
            <a:ext cx="8078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Spellcasting Progress</a:t>
            </a:r>
            <a:endParaRPr b="0" i="0" sz="4800" u="none" cap="none" strike="noStrike">
              <a:solidFill>
                <a:schemeClr val="dk1"/>
              </a:solidFill>
              <a:latin typeface="Calibri"/>
              <a:ea typeface="Calibri"/>
              <a:cs typeface="Calibri"/>
              <a:sym typeface="Calibri"/>
            </a:endParaRPr>
          </a:p>
        </p:txBody>
      </p:sp>
      <p:sp>
        <p:nvSpPr>
          <p:cNvPr id="389" name="Google Shape;389;g2e2e36b8bf1_0_299"/>
          <p:cNvSpPr/>
          <p:nvPr/>
        </p:nvSpPr>
        <p:spPr>
          <a:xfrm>
            <a:off x="3183865" y="11303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394" name="Shape 394"/>
        <p:cNvGrpSpPr/>
        <p:nvPr/>
      </p:nvGrpSpPr>
      <p:grpSpPr>
        <a:xfrm>
          <a:off x="0" y="0"/>
          <a:ext cx="0" cy="0"/>
          <a:chOff x="0" y="0"/>
          <a:chExt cx="0" cy="0"/>
        </a:xfrm>
      </p:grpSpPr>
      <p:pic>
        <p:nvPicPr>
          <p:cNvPr descr=" " id="395" name="Google Shape;395;g2e2e36b8bf1_0_365"/>
          <p:cNvPicPr preferRelativeResize="0"/>
          <p:nvPr/>
        </p:nvPicPr>
        <p:blipFill rotWithShape="1">
          <a:blip r:embed="rId3">
            <a:alphaModFix/>
          </a:blip>
          <a:srcRect b="0" l="0" r="0" t="0"/>
          <a:stretch/>
        </p:blipFill>
        <p:spPr>
          <a:xfrm>
            <a:off x="1562295" y="2120900"/>
            <a:ext cx="7697162" cy="9486900"/>
          </a:xfrm>
          <a:prstGeom prst="rect">
            <a:avLst/>
          </a:prstGeom>
          <a:noFill/>
          <a:ln>
            <a:noFill/>
          </a:ln>
        </p:spPr>
      </p:pic>
      <p:pic>
        <p:nvPicPr>
          <p:cNvPr descr=" " id="396" name="Google Shape;396;g2e2e36b8bf1_0_365"/>
          <p:cNvPicPr preferRelativeResize="0"/>
          <p:nvPr/>
        </p:nvPicPr>
        <p:blipFill rotWithShape="1">
          <a:blip r:embed="rId4">
            <a:alphaModFix/>
          </a:blip>
          <a:srcRect b="0" l="0" r="0" t="0"/>
          <a:stretch/>
        </p:blipFill>
        <p:spPr>
          <a:xfrm>
            <a:off x="21579997" y="8483600"/>
            <a:ext cx="2012836" cy="4229100"/>
          </a:xfrm>
          <a:prstGeom prst="rect">
            <a:avLst/>
          </a:prstGeom>
          <a:noFill/>
          <a:ln>
            <a:noFill/>
          </a:ln>
        </p:spPr>
      </p:pic>
      <p:sp>
        <p:nvSpPr>
          <p:cNvPr id="397" name="Google Shape;397;g2e2e36b8bf1_0_3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e2e36b8bf1_0_3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99" name="Google Shape;399;g2e2e36b8bf1_0_365"/>
          <p:cNvSpPr/>
          <p:nvPr/>
        </p:nvSpPr>
        <p:spPr>
          <a:xfrm>
            <a:off x="13450981" y="57531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e2e36b8bf1_0_365"/>
          <p:cNvSpPr/>
          <p:nvPr/>
        </p:nvSpPr>
        <p:spPr>
          <a:xfrm>
            <a:off x="13450981" y="57531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e2e36b8bf1_0_365"/>
          <p:cNvSpPr/>
          <p:nvPr/>
        </p:nvSpPr>
        <p:spPr>
          <a:xfrm>
            <a:off x="13450981" y="5753100"/>
            <a:ext cx="8941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 web application</a:t>
            </a:r>
            <a:endParaRPr b="0" i="0" sz="4800" u="none" cap="none" strike="noStrike">
              <a:solidFill>
                <a:schemeClr val="dk1"/>
              </a:solidFill>
              <a:latin typeface="Calibri"/>
              <a:ea typeface="Calibri"/>
              <a:cs typeface="Calibri"/>
              <a:sym typeface="Calibri"/>
            </a:endParaRPr>
          </a:p>
        </p:txBody>
      </p:sp>
      <p:sp>
        <p:nvSpPr>
          <p:cNvPr id="402" name="Google Shape;402;g2e2e36b8bf1_0_365"/>
          <p:cNvSpPr/>
          <p:nvPr/>
        </p:nvSpPr>
        <p:spPr>
          <a:xfrm>
            <a:off x="13450981" y="66421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3" name="Google Shape;403;g2e2e36b8bf1_0_36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04" name="Google Shape;404;g2e2e36b8bf1_0_36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05" name="Google Shape;405;g2e2e36b8bf1_0_365"/>
          <p:cNvSpPr/>
          <p:nvPr/>
        </p:nvSpPr>
        <p:spPr>
          <a:xfrm>
            <a:off x="6841922" y="1219200"/>
            <a:ext cx="106905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410" name="Shape 410"/>
        <p:cNvGrpSpPr/>
        <p:nvPr/>
      </p:nvGrpSpPr>
      <p:grpSpPr>
        <a:xfrm>
          <a:off x="0" y="0"/>
          <a:ext cx="0" cy="0"/>
          <a:chOff x="0" y="0"/>
          <a:chExt cx="0" cy="0"/>
        </a:xfrm>
      </p:grpSpPr>
      <p:pic>
        <p:nvPicPr>
          <p:cNvPr descr=" " id="411" name="Google Shape;411;g2e2e36b8bf1_0_380"/>
          <p:cNvPicPr preferRelativeResize="0"/>
          <p:nvPr/>
        </p:nvPicPr>
        <p:blipFill rotWithShape="1">
          <a:blip r:embed="rId3">
            <a:alphaModFix/>
          </a:blip>
          <a:srcRect b="0" l="0" r="0" t="0"/>
          <a:stretch/>
        </p:blipFill>
        <p:spPr>
          <a:xfrm>
            <a:off x="19763670" y="939800"/>
            <a:ext cx="3264308" cy="3149600"/>
          </a:xfrm>
          <a:prstGeom prst="rect">
            <a:avLst/>
          </a:prstGeom>
          <a:noFill/>
          <a:ln>
            <a:noFill/>
          </a:ln>
        </p:spPr>
      </p:pic>
      <p:pic>
        <p:nvPicPr>
          <p:cNvPr descr=" " id="412" name="Google Shape;412;g2e2e36b8bf1_0_380"/>
          <p:cNvPicPr preferRelativeResize="0"/>
          <p:nvPr/>
        </p:nvPicPr>
        <p:blipFill rotWithShape="1">
          <a:blip r:embed="rId3">
            <a:alphaModFix/>
          </a:blip>
          <a:srcRect b="0" l="0" r="0" t="0"/>
          <a:stretch/>
        </p:blipFill>
        <p:spPr>
          <a:xfrm>
            <a:off x="16029403" y="939800"/>
            <a:ext cx="3264308" cy="3149600"/>
          </a:xfrm>
          <a:prstGeom prst="rect">
            <a:avLst/>
          </a:prstGeom>
          <a:noFill/>
          <a:ln>
            <a:noFill/>
          </a:ln>
        </p:spPr>
      </p:pic>
      <p:pic>
        <p:nvPicPr>
          <p:cNvPr descr=" " id="413" name="Google Shape;413;g2e2e36b8bf1_0_380"/>
          <p:cNvPicPr preferRelativeResize="0"/>
          <p:nvPr/>
        </p:nvPicPr>
        <p:blipFill rotWithShape="1">
          <a:blip r:embed="rId3">
            <a:alphaModFix/>
          </a:blip>
          <a:srcRect b="0" l="0" r="0" t="0"/>
          <a:stretch/>
        </p:blipFill>
        <p:spPr>
          <a:xfrm>
            <a:off x="12193524" y="939800"/>
            <a:ext cx="3264308" cy="3149600"/>
          </a:xfrm>
          <a:prstGeom prst="rect">
            <a:avLst/>
          </a:prstGeom>
          <a:noFill/>
          <a:ln>
            <a:noFill/>
          </a:ln>
        </p:spPr>
      </p:pic>
      <p:pic>
        <p:nvPicPr>
          <p:cNvPr descr=" " id="414" name="Google Shape;414;g2e2e36b8bf1_0_380"/>
          <p:cNvPicPr preferRelativeResize="0"/>
          <p:nvPr/>
        </p:nvPicPr>
        <p:blipFill rotWithShape="1">
          <a:blip r:embed="rId4">
            <a:alphaModFix/>
          </a:blip>
          <a:srcRect b="0" l="0" r="0" t="0"/>
          <a:stretch/>
        </p:blipFill>
        <p:spPr>
          <a:xfrm>
            <a:off x="495360" y="9486900"/>
            <a:ext cx="13327755" cy="4229100"/>
          </a:xfrm>
          <a:prstGeom prst="rect">
            <a:avLst/>
          </a:prstGeom>
          <a:noFill/>
          <a:ln>
            <a:noFill/>
          </a:ln>
        </p:spPr>
      </p:pic>
      <p:sp>
        <p:nvSpPr>
          <p:cNvPr id="415" name="Google Shape;415;g2e2e36b8bf1_0_3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2e2e36b8bf1_0_3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7" name="Google Shape;417;g2e2e36b8bf1_0_380"/>
          <p:cNvSpPr/>
          <p:nvPr/>
        </p:nvSpPr>
        <p:spPr>
          <a:xfrm>
            <a:off x="2946768" y="4152900"/>
            <a:ext cx="87387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e2e36b8bf1_0_380"/>
          <p:cNvSpPr/>
          <p:nvPr/>
        </p:nvSpPr>
        <p:spPr>
          <a:xfrm>
            <a:off x="2946768" y="4152900"/>
            <a:ext cx="87387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e2e36b8bf1_0_380"/>
          <p:cNvSpPr/>
          <p:nvPr/>
        </p:nvSpPr>
        <p:spPr>
          <a:xfrm>
            <a:off x="2946768" y="4152900"/>
            <a:ext cx="8941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An mobile app</a:t>
            </a:r>
            <a:endParaRPr b="0" i="0" sz="4800" u="none" cap="none" strike="noStrike">
              <a:solidFill>
                <a:schemeClr val="dk1"/>
              </a:solidFill>
              <a:latin typeface="Calibri"/>
              <a:ea typeface="Calibri"/>
              <a:cs typeface="Calibri"/>
              <a:sym typeface="Calibri"/>
            </a:endParaRPr>
          </a:p>
        </p:txBody>
      </p:sp>
      <p:sp>
        <p:nvSpPr>
          <p:cNvPr id="420" name="Google Shape;420;g2e2e36b8bf1_0_380"/>
          <p:cNvSpPr/>
          <p:nvPr/>
        </p:nvSpPr>
        <p:spPr>
          <a:xfrm>
            <a:off x="2946768" y="5041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1" name="Google Shape;421;g2e2e36b8bf1_0_380"/>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2" name="Google Shape;422;g2e2e36b8bf1_0_380"/>
          <p:cNvSpPr/>
          <p:nvPr/>
        </p:nvSpPr>
        <p:spPr>
          <a:xfrm>
            <a:off x="2895962" y="1854200"/>
            <a:ext cx="12900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The Future of Fantasy</a:t>
            </a:r>
            <a:endParaRPr b="0" i="0" sz="8000" u="none" cap="none" strike="noStrike">
              <a:solidFill>
                <a:schemeClr val="dk1"/>
              </a:solidFill>
              <a:latin typeface="Calibri"/>
              <a:ea typeface="Calibri"/>
              <a:cs typeface="Calibri"/>
              <a:sym typeface="Calibri"/>
            </a:endParaRPr>
          </a:p>
        </p:txBody>
      </p:sp>
      <p:pic>
        <p:nvPicPr>
          <p:cNvPr descr=" " id="423" name="Google Shape;423;g2e2e36b8bf1_0_38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24" name="Google Shape;424;g2e2e36b8bf1_0_38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429" name="Shape 429"/>
        <p:cNvGrpSpPr/>
        <p:nvPr/>
      </p:nvGrpSpPr>
      <p:grpSpPr>
        <a:xfrm>
          <a:off x="0" y="0"/>
          <a:ext cx="0" cy="0"/>
          <a:chOff x="0" y="0"/>
          <a:chExt cx="0" cy="0"/>
        </a:xfrm>
      </p:grpSpPr>
      <p:pic>
        <p:nvPicPr>
          <p:cNvPr descr=" " id="430" name="Google Shape;430;g2e2e36b8bf1_0_398"/>
          <p:cNvPicPr preferRelativeResize="0"/>
          <p:nvPr/>
        </p:nvPicPr>
        <p:blipFill rotWithShape="1">
          <a:blip r:embed="rId3">
            <a:alphaModFix/>
          </a:blip>
          <a:srcRect b="0" l="0" r="0" t="0"/>
          <a:stretch/>
        </p:blipFill>
        <p:spPr>
          <a:xfrm>
            <a:off x="15191099" y="1066800"/>
            <a:ext cx="9195949" cy="11582400"/>
          </a:xfrm>
          <a:prstGeom prst="rect">
            <a:avLst/>
          </a:prstGeom>
          <a:noFill/>
          <a:ln>
            <a:noFill/>
          </a:ln>
        </p:spPr>
      </p:pic>
      <p:pic>
        <p:nvPicPr>
          <p:cNvPr descr=" " id="431" name="Google Shape;431;g2e2e36b8bf1_0_398"/>
          <p:cNvPicPr preferRelativeResize="0"/>
          <p:nvPr/>
        </p:nvPicPr>
        <p:blipFill rotWithShape="1">
          <a:blip r:embed="rId4">
            <a:alphaModFix/>
          </a:blip>
          <a:srcRect b="0" l="0" r="0" t="0"/>
          <a:stretch/>
        </p:blipFill>
        <p:spPr>
          <a:xfrm>
            <a:off x="838305" y="9093200"/>
            <a:ext cx="4736904" cy="4229100"/>
          </a:xfrm>
          <a:prstGeom prst="rect">
            <a:avLst/>
          </a:prstGeom>
          <a:noFill/>
          <a:ln>
            <a:noFill/>
          </a:ln>
        </p:spPr>
      </p:pic>
      <p:sp>
        <p:nvSpPr>
          <p:cNvPr id="432" name="Google Shape;432;g2e2e36b8bf1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e2e36b8bf1_0_3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4" name="Google Shape;434;g2e2e36b8bf1_0_398"/>
          <p:cNvSpPr/>
          <p:nvPr/>
        </p:nvSpPr>
        <p:spPr>
          <a:xfrm>
            <a:off x="876410" y="83058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e2e36b8bf1_0_398"/>
          <p:cNvSpPr/>
          <p:nvPr/>
        </p:nvSpPr>
        <p:spPr>
          <a:xfrm>
            <a:off x="876410" y="83058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2e36b8bf1_0_398"/>
          <p:cNvSpPr/>
          <p:nvPr/>
        </p:nvSpPr>
        <p:spPr>
          <a:xfrm>
            <a:off x="876410" y="8305800"/>
            <a:ext cx="59190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 web application</a:t>
            </a:r>
            <a:endParaRPr b="0" i="0" sz="4800" u="none" cap="none" strike="noStrike">
              <a:solidFill>
                <a:schemeClr val="dk1"/>
              </a:solidFill>
              <a:latin typeface="Calibri"/>
              <a:ea typeface="Calibri"/>
              <a:cs typeface="Calibri"/>
              <a:sym typeface="Calibri"/>
            </a:endParaRPr>
          </a:p>
        </p:txBody>
      </p:sp>
      <p:sp>
        <p:nvSpPr>
          <p:cNvPr id="437" name="Google Shape;437;g2e2e36b8bf1_0_398"/>
          <p:cNvSpPr/>
          <p:nvPr/>
        </p:nvSpPr>
        <p:spPr>
          <a:xfrm>
            <a:off x="876410" y="9194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38" name="Google Shape;438;g2e2e36b8bf1_0_398"/>
          <p:cNvSpPr/>
          <p:nvPr/>
        </p:nvSpPr>
        <p:spPr>
          <a:xfrm>
            <a:off x="825603" y="1231900"/>
            <a:ext cx="70071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39" name="Google Shape;439;g2e2e36b8bf1_0_398"/>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0" name="Google Shape;440;g2e2e36b8bf1_0_39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41" name="Google Shape;441;g2e2e36b8bf1_0_39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446" name="Shape 446"/>
        <p:cNvGrpSpPr/>
        <p:nvPr/>
      </p:nvGrpSpPr>
      <p:grpSpPr>
        <a:xfrm>
          <a:off x="0" y="0"/>
          <a:ext cx="0" cy="0"/>
          <a:chOff x="0" y="0"/>
          <a:chExt cx="0" cy="0"/>
        </a:xfrm>
      </p:grpSpPr>
      <p:pic>
        <p:nvPicPr>
          <p:cNvPr descr=" " id="447" name="Google Shape;447;g2e2e36b8bf1_0_4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8" name="Google Shape;448;g2e2e36b8bf1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e2e36b8bf1_0_4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0" name="Google Shape;450;g2e2e36b8bf1_0_414"/>
          <p:cNvSpPr/>
          <p:nvPr/>
        </p:nvSpPr>
        <p:spPr>
          <a:xfrm>
            <a:off x="15690694" y="698500"/>
            <a:ext cx="7464300" cy="2624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455" name="Shape 455"/>
        <p:cNvGrpSpPr/>
        <p:nvPr/>
      </p:nvGrpSpPr>
      <p:grpSpPr>
        <a:xfrm>
          <a:off x="0" y="0"/>
          <a:ext cx="0" cy="0"/>
          <a:chOff x="0" y="0"/>
          <a:chExt cx="0" cy="0"/>
        </a:xfrm>
      </p:grpSpPr>
      <p:pic>
        <p:nvPicPr>
          <p:cNvPr descr=" " id="456" name="Google Shape;456;g2e2e36b8bf1_0_422"/>
          <p:cNvPicPr preferRelativeResize="0"/>
          <p:nvPr/>
        </p:nvPicPr>
        <p:blipFill rotWithShape="1">
          <a:blip r:embed="rId3">
            <a:alphaModFix/>
          </a:blip>
          <a:srcRect b="0" l="0" r="0" t="0"/>
          <a:stretch/>
        </p:blipFill>
        <p:spPr>
          <a:xfrm>
            <a:off x="19763670" y="939800"/>
            <a:ext cx="3264308" cy="3149600"/>
          </a:xfrm>
          <a:prstGeom prst="rect">
            <a:avLst/>
          </a:prstGeom>
          <a:noFill/>
          <a:ln>
            <a:noFill/>
          </a:ln>
        </p:spPr>
      </p:pic>
      <p:pic>
        <p:nvPicPr>
          <p:cNvPr descr=" " id="457" name="Google Shape;457;g2e2e36b8bf1_0_422"/>
          <p:cNvPicPr preferRelativeResize="0"/>
          <p:nvPr/>
        </p:nvPicPr>
        <p:blipFill rotWithShape="1">
          <a:blip r:embed="rId3">
            <a:alphaModFix/>
          </a:blip>
          <a:srcRect b="0" l="0" r="0" t="0"/>
          <a:stretch/>
        </p:blipFill>
        <p:spPr>
          <a:xfrm>
            <a:off x="16029403" y="939800"/>
            <a:ext cx="3264308" cy="3149600"/>
          </a:xfrm>
          <a:prstGeom prst="rect">
            <a:avLst/>
          </a:prstGeom>
          <a:noFill/>
          <a:ln>
            <a:noFill/>
          </a:ln>
        </p:spPr>
      </p:pic>
      <p:pic>
        <p:nvPicPr>
          <p:cNvPr descr=" " id="458" name="Google Shape;458;g2e2e36b8bf1_0_422"/>
          <p:cNvPicPr preferRelativeResize="0"/>
          <p:nvPr/>
        </p:nvPicPr>
        <p:blipFill rotWithShape="1">
          <a:blip r:embed="rId3">
            <a:alphaModFix/>
          </a:blip>
          <a:srcRect b="0" l="0" r="0" t="0"/>
          <a:stretch/>
        </p:blipFill>
        <p:spPr>
          <a:xfrm>
            <a:off x="12193524" y="939800"/>
            <a:ext cx="3264308" cy="3149600"/>
          </a:xfrm>
          <a:prstGeom prst="rect">
            <a:avLst/>
          </a:prstGeom>
          <a:noFill/>
          <a:ln>
            <a:noFill/>
          </a:ln>
        </p:spPr>
      </p:pic>
      <p:pic>
        <p:nvPicPr>
          <p:cNvPr descr=" " id="459" name="Google Shape;459;g2e2e36b8bf1_0_422"/>
          <p:cNvPicPr preferRelativeResize="0"/>
          <p:nvPr/>
        </p:nvPicPr>
        <p:blipFill rotWithShape="1">
          <a:blip r:embed="rId4">
            <a:alphaModFix/>
          </a:blip>
          <a:srcRect b="0" l="0" r="0" t="0"/>
          <a:stretch/>
        </p:blipFill>
        <p:spPr>
          <a:xfrm>
            <a:off x="495360" y="9486900"/>
            <a:ext cx="13327755" cy="4229100"/>
          </a:xfrm>
          <a:prstGeom prst="rect">
            <a:avLst/>
          </a:prstGeom>
          <a:noFill/>
          <a:ln>
            <a:noFill/>
          </a:ln>
        </p:spPr>
      </p:pic>
      <p:sp>
        <p:nvSpPr>
          <p:cNvPr id="460" name="Google Shape;460;g2e2e36b8bf1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e2e36b8bf1_0_4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2" name="Google Shape;462;g2e2e36b8bf1_0_42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63" name="Google Shape;463;g2e2e36b8bf1_0_422"/>
          <p:cNvSpPr/>
          <p:nvPr/>
        </p:nvSpPr>
        <p:spPr>
          <a:xfrm>
            <a:off x="5012893" y="11696700"/>
            <a:ext cx="143487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Fantasy Realm at a Glance</a:t>
            </a:r>
            <a:endParaRPr b="0" i="0" sz="8000" u="none" cap="none" strike="noStrike">
              <a:solidFill>
                <a:schemeClr val="dk1"/>
              </a:solidFill>
              <a:latin typeface="Calibri"/>
              <a:ea typeface="Calibri"/>
              <a:cs typeface="Calibri"/>
              <a:sym typeface="Calibri"/>
            </a:endParaRPr>
          </a:p>
        </p:txBody>
      </p:sp>
      <p:sp>
        <p:nvSpPr>
          <p:cNvPr id="464" name="Google Shape;464;g2e2e36b8bf1_0_422"/>
          <p:cNvSpPr/>
          <p:nvPr/>
        </p:nvSpPr>
        <p:spPr>
          <a:xfrm>
            <a:off x="15724565" y="1981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e2e36b8bf1_0_422"/>
          <p:cNvSpPr/>
          <p:nvPr/>
        </p:nvSpPr>
        <p:spPr>
          <a:xfrm>
            <a:off x="15724565" y="1981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e2e36b8bf1_0_422"/>
          <p:cNvSpPr/>
          <p:nvPr/>
        </p:nvSpPr>
        <p:spPr>
          <a:xfrm>
            <a:off x="15724565" y="19812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Forest</a:t>
            </a:r>
            <a:endParaRPr b="0" i="0" sz="4800" u="none" cap="none" strike="noStrike">
              <a:solidFill>
                <a:schemeClr val="dk1"/>
              </a:solidFill>
              <a:latin typeface="Calibri"/>
              <a:ea typeface="Calibri"/>
              <a:cs typeface="Calibri"/>
              <a:sym typeface="Calibri"/>
            </a:endParaRPr>
          </a:p>
        </p:txBody>
      </p:sp>
      <p:sp>
        <p:nvSpPr>
          <p:cNvPr id="467" name="Google Shape;467;g2e2e36b8bf1_0_422"/>
          <p:cNvSpPr/>
          <p:nvPr/>
        </p:nvSpPr>
        <p:spPr>
          <a:xfrm>
            <a:off x="15724565" y="276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68" name="Google Shape;468;g2e2e36b8bf1_0_422"/>
          <p:cNvSpPr/>
          <p:nvPr/>
        </p:nvSpPr>
        <p:spPr>
          <a:xfrm>
            <a:off x="15724565" y="528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e2e36b8bf1_0_422"/>
          <p:cNvSpPr/>
          <p:nvPr/>
        </p:nvSpPr>
        <p:spPr>
          <a:xfrm>
            <a:off x="15724565" y="528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e2e36b8bf1_0_422"/>
          <p:cNvSpPr/>
          <p:nvPr/>
        </p:nvSpPr>
        <p:spPr>
          <a:xfrm>
            <a:off x="15724565" y="52832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Caves</a:t>
            </a:r>
            <a:endParaRPr b="0" i="0" sz="4800" u="none" cap="none" strike="noStrike">
              <a:solidFill>
                <a:schemeClr val="dk1"/>
              </a:solidFill>
              <a:latin typeface="Calibri"/>
              <a:ea typeface="Calibri"/>
              <a:cs typeface="Calibri"/>
              <a:sym typeface="Calibri"/>
            </a:endParaRPr>
          </a:p>
        </p:txBody>
      </p:sp>
      <p:sp>
        <p:nvSpPr>
          <p:cNvPr id="471" name="Google Shape;471;g2e2e36b8bf1_0_422"/>
          <p:cNvSpPr/>
          <p:nvPr/>
        </p:nvSpPr>
        <p:spPr>
          <a:xfrm>
            <a:off x="15724565" y="6070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72" name="Google Shape;472;g2e2e36b8bf1_0_422"/>
          <p:cNvSpPr/>
          <p:nvPr/>
        </p:nvSpPr>
        <p:spPr>
          <a:xfrm>
            <a:off x="15724565" y="83058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e2e36b8bf1_0_422"/>
          <p:cNvSpPr/>
          <p:nvPr/>
        </p:nvSpPr>
        <p:spPr>
          <a:xfrm>
            <a:off x="15724565" y="83058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e2e36b8bf1_0_422"/>
          <p:cNvSpPr/>
          <p:nvPr/>
        </p:nvSpPr>
        <p:spPr>
          <a:xfrm>
            <a:off x="15724565" y="83058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Lair</a:t>
            </a:r>
            <a:endParaRPr b="0" i="0" sz="4800" u="none" cap="none" strike="noStrike">
              <a:solidFill>
                <a:schemeClr val="dk1"/>
              </a:solidFill>
              <a:latin typeface="Calibri"/>
              <a:ea typeface="Calibri"/>
              <a:cs typeface="Calibri"/>
              <a:sym typeface="Calibri"/>
            </a:endParaRPr>
          </a:p>
        </p:txBody>
      </p:sp>
      <p:sp>
        <p:nvSpPr>
          <p:cNvPr id="475" name="Google Shape;475;g2e2e36b8bf1_0_422"/>
          <p:cNvSpPr/>
          <p:nvPr/>
        </p:nvSpPr>
        <p:spPr>
          <a:xfrm>
            <a:off x="15724565" y="9093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27" name="Shape 27"/>
        <p:cNvGrpSpPr/>
        <p:nvPr/>
      </p:nvGrpSpPr>
      <p:grpSpPr>
        <a:xfrm>
          <a:off x="0" y="0"/>
          <a:ext cx="0" cy="0"/>
          <a:chOff x="0" y="0"/>
          <a:chExt cx="0" cy="0"/>
        </a:xfrm>
      </p:grpSpPr>
      <p:pic>
        <p:nvPicPr>
          <p:cNvPr descr=" " id="28" name="Google Shape;28;g2e2e36b8bf1_0_11"/>
          <p:cNvPicPr preferRelativeResize="0"/>
          <p:nvPr/>
        </p:nvPicPr>
        <p:blipFill rotWithShape="1">
          <a:blip r:embed="rId3">
            <a:alphaModFix/>
          </a:blip>
          <a:srcRect b="0" l="0" r="0" t="0"/>
          <a:stretch/>
        </p:blipFill>
        <p:spPr>
          <a:xfrm>
            <a:off x="4382048" y="241300"/>
            <a:ext cx="15635654" cy="13220700"/>
          </a:xfrm>
          <a:prstGeom prst="rect">
            <a:avLst/>
          </a:prstGeom>
          <a:noFill/>
          <a:ln>
            <a:noFill/>
          </a:ln>
        </p:spPr>
      </p:pic>
      <p:sp>
        <p:nvSpPr>
          <p:cNvPr id="29" name="Google Shape;29;g2e2e36b8bf1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e2e36b8bf1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 name="Google Shape;31;g2e2e36b8bf1_0_11"/>
          <p:cNvSpPr/>
          <p:nvPr/>
        </p:nvSpPr>
        <p:spPr>
          <a:xfrm>
            <a:off x="8632846" y="3136900"/>
            <a:ext cx="7121400" cy="237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12800"/>
              <a:buFont typeface="Barrio"/>
              <a:buNone/>
            </a:pPr>
            <a:r>
              <a:rPr b="0" i="0" lang="en-US" sz="12800" u="none" cap="none" strike="noStrike">
                <a:solidFill>
                  <a:srgbClr val="0138B0"/>
                </a:solidFill>
                <a:latin typeface="Barrio"/>
                <a:ea typeface="Barrio"/>
                <a:cs typeface="Barrio"/>
                <a:sym typeface="Barrio"/>
              </a:rPr>
              <a:t>Welcome</a:t>
            </a:r>
            <a:endParaRPr b="0" i="0" sz="12800" u="none" cap="none" strike="noStrike">
              <a:solidFill>
                <a:schemeClr val="dk1"/>
              </a:solidFill>
              <a:latin typeface="Calibri"/>
              <a:ea typeface="Calibri"/>
              <a:cs typeface="Calibri"/>
              <a:sym typeface="Calibri"/>
            </a:endParaRPr>
          </a:p>
        </p:txBody>
      </p:sp>
      <p:sp>
        <p:nvSpPr>
          <p:cNvPr id="32" name="Google Shape;32;g2e2e36b8bf1_0_11"/>
          <p:cNvSpPr/>
          <p:nvPr/>
        </p:nvSpPr>
        <p:spPr>
          <a:xfrm>
            <a:off x="8226395" y="5803900"/>
            <a:ext cx="8073900" cy="440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480" name="Shape 480"/>
        <p:cNvGrpSpPr/>
        <p:nvPr/>
      </p:nvGrpSpPr>
      <p:grpSpPr>
        <a:xfrm>
          <a:off x="0" y="0"/>
          <a:ext cx="0" cy="0"/>
          <a:chOff x="0" y="0"/>
          <a:chExt cx="0" cy="0"/>
        </a:xfrm>
      </p:grpSpPr>
      <p:pic>
        <p:nvPicPr>
          <p:cNvPr descr=" " id="481" name="Google Shape;481;g2e2e36b8bf1_0_446"/>
          <p:cNvPicPr preferRelativeResize="0"/>
          <p:nvPr/>
        </p:nvPicPr>
        <p:blipFill rotWithShape="1">
          <a:blip r:embed="rId3">
            <a:alphaModFix/>
          </a:blip>
          <a:srcRect b="0" l="0" r="0" t="0"/>
          <a:stretch/>
        </p:blipFill>
        <p:spPr>
          <a:xfrm>
            <a:off x="15191099" y="1066800"/>
            <a:ext cx="9195949" cy="11582400"/>
          </a:xfrm>
          <a:prstGeom prst="rect">
            <a:avLst/>
          </a:prstGeom>
          <a:noFill/>
          <a:ln>
            <a:noFill/>
          </a:ln>
        </p:spPr>
      </p:pic>
      <p:pic>
        <p:nvPicPr>
          <p:cNvPr descr=" " id="482" name="Google Shape;482;g2e2e36b8bf1_0_446"/>
          <p:cNvPicPr preferRelativeResize="0"/>
          <p:nvPr/>
        </p:nvPicPr>
        <p:blipFill rotWithShape="1">
          <a:blip r:embed="rId4">
            <a:alphaModFix/>
          </a:blip>
          <a:srcRect b="0" l="0" r="0" t="0"/>
          <a:stretch/>
        </p:blipFill>
        <p:spPr>
          <a:xfrm>
            <a:off x="838305" y="9093200"/>
            <a:ext cx="4736904" cy="4229100"/>
          </a:xfrm>
          <a:prstGeom prst="rect">
            <a:avLst/>
          </a:prstGeom>
          <a:noFill/>
          <a:ln>
            <a:noFill/>
          </a:ln>
        </p:spPr>
      </p:pic>
      <p:sp>
        <p:nvSpPr>
          <p:cNvPr id="483" name="Google Shape;483;g2e2e36b8bf1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e2e36b8bf1_0_4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5" name="Google Shape;485;g2e2e36b8bf1_0_446"/>
          <p:cNvSpPr/>
          <p:nvPr/>
        </p:nvSpPr>
        <p:spPr>
          <a:xfrm>
            <a:off x="6054423" y="965200"/>
            <a:ext cx="122781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The Timeline</a:t>
            </a:r>
            <a:endParaRPr b="0" i="0" sz="8000" u="none" cap="none" strike="noStrike">
              <a:solidFill>
                <a:schemeClr val="dk1"/>
              </a:solidFill>
              <a:latin typeface="Calibri"/>
              <a:ea typeface="Calibri"/>
              <a:cs typeface="Calibri"/>
              <a:sym typeface="Calibri"/>
            </a:endParaRPr>
          </a:p>
        </p:txBody>
      </p:sp>
      <p:pic>
        <p:nvPicPr>
          <p:cNvPr descr=" " id="486" name="Google Shape;486;g2e2e36b8bf1_0_446"/>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487" name="Google Shape;487;g2e2e36b8bf1_0_446"/>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e2e36b8bf1_0_446"/>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489" name="Google Shape;489;g2e2e36b8bf1_0_446"/>
          <p:cNvSpPr/>
          <p:nvPr/>
        </p:nvSpPr>
        <p:spPr>
          <a:xfrm>
            <a:off x="3035679" y="7200900"/>
            <a:ext cx="1625700" cy="1625700"/>
          </a:xfrm>
          <a:prstGeom prst="roundRect">
            <a:avLst>
              <a:gd fmla="val 781313"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e2e36b8bf1_0_446"/>
          <p:cNvSpPr/>
          <p:nvPr/>
        </p:nvSpPr>
        <p:spPr>
          <a:xfrm>
            <a:off x="3137292"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2022</a:t>
            </a:r>
            <a:endParaRPr b="0" i="0" sz="4800" u="none" cap="none" strike="noStrike">
              <a:solidFill>
                <a:schemeClr val="dk1"/>
              </a:solidFill>
              <a:latin typeface="Calibri"/>
              <a:ea typeface="Calibri"/>
              <a:cs typeface="Calibri"/>
              <a:sym typeface="Calibri"/>
            </a:endParaRPr>
          </a:p>
        </p:txBody>
      </p:sp>
      <p:sp>
        <p:nvSpPr>
          <p:cNvPr id="491" name="Google Shape;491;g2e2e36b8bf1_0_446"/>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e2e36b8bf1_0_446"/>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493" name="Google Shape;493;g2e2e36b8bf1_0_446"/>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494" name="Google Shape;494;g2e2e36b8bf1_0_446"/>
          <p:cNvSpPr/>
          <p:nvPr/>
        </p:nvSpPr>
        <p:spPr>
          <a:xfrm>
            <a:off x="8522765" y="7200900"/>
            <a:ext cx="1625700" cy="1625700"/>
          </a:xfrm>
          <a:prstGeom prst="roundRect">
            <a:avLst>
              <a:gd fmla="val 781313"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2e36b8bf1_0_446"/>
          <p:cNvSpPr/>
          <p:nvPr/>
        </p:nvSpPr>
        <p:spPr>
          <a:xfrm>
            <a:off x="8624378"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2023</a:t>
            </a:r>
            <a:endParaRPr b="0" i="0" sz="4800" u="none" cap="none" strike="noStrike">
              <a:solidFill>
                <a:schemeClr val="dk1"/>
              </a:solidFill>
              <a:latin typeface="Calibri"/>
              <a:ea typeface="Calibri"/>
              <a:cs typeface="Calibri"/>
              <a:sym typeface="Calibri"/>
            </a:endParaRPr>
          </a:p>
        </p:txBody>
      </p:sp>
      <p:sp>
        <p:nvSpPr>
          <p:cNvPr id="496" name="Google Shape;496;g2e2e36b8bf1_0_446"/>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e2e36b8bf1_0_446"/>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498" name="Google Shape;498;g2e2e36b8bf1_0_446"/>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499" name="Google Shape;499;g2e2e36b8bf1_0_446"/>
          <p:cNvSpPr/>
          <p:nvPr/>
        </p:nvSpPr>
        <p:spPr>
          <a:xfrm>
            <a:off x="14009851" y="7200900"/>
            <a:ext cx="1625700" cy="1625700"/>
          </a:xfrm>
          <a:prstGeom prst="roundRect">
            <a:avLst>
              <a:gd fmla="val 781313"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e2e36b8bf1_0_446"/>
          <p:cNvSpPr/>
          <p:nvPr/>
        </p:nvSpPr>
        <p:spPr>
          <a:xfrm>
            <a:off x="14111464"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2024</a:t>
            </a:r>
            <a:endParaRPr b="0" i="0" sz="4800" u="none" cap="none" strike="noStrike">
              <a:solidFill>
                <a:schemeClr val="dk1"/>
              </a:solidFill>
              <a:latin typeface="Calibri"/>
              <a:ea typeface="Calibri"/>
              <a:cs typeface="Calibri"/>
              <a:sym typeface="Calibri"/>
            </a:endParaRPr>
          </a:p>
        </p:txBody>
      </p:sp>
      <p:sp>
        <p:nvSpPr>
          <p:cNvPr id="501" name="Google Shape;501;g2e2e36b8bf1_0_446"/>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e2e36b8bf1_0_446"/>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03" name="Google Shape;503;g2e2e36b8bf1_0_446"/>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04" name="Google Shape;504;g2e2e36b8bf1_0_446"/>
          <p:cNvSpPr/>
          <p:nvPr/>
        </p:nvSpPr>
        <p:spPr>
          <a:xfrm>
            <a:off x="19496937" y="7200900"/>
            <a:ext cx="1625700" cy="1625700"/>
          </a:xfrm>
          <a:prstGeom prst="roundRect">
            <a:avLst>
              <a:gd fmla="val 781313"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e2e36b8bf1_0_446"/>
          <p:cNvSpPr/>
          <p:nvPr/>
        </p:nvSpPr>
        <p:spPr>
          <a:xfrm>
            <a:off x="19598550"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2025</a:t>
            </a:r>
            <a:endParaRPr b="0" i="0" sz="4800" u="none" cap="none" strike="noStrike">
              <a:solidFill>
                <a:schemeClr val="dk1"/>
              </a:solidFill>
              <a:latin typeface="Calibri"/>
              <a:ea typeface="Calibri"/>
              <a:cs typeface="Calibri"/>
              <a:sym typeface="Calibri"/>
            </a:endParaRPr>
          </a:p>
        </p:txBody>
      </p:sp>
      <p:sp>
        <p:nvSpPr>
          <p:cNvPr id="506" name="Google Shape;506;g2e2e36b8bf1_0_446"/>
          <p:cNvSpPr/>
          <p:nvPr/>
        </p:nvSpPr>
        <p:spPr>
          <a:xfrm>
            <a:off x="927216"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e2e36b8bf1_0_446"/>
          <p:cNvSpPr/>
          <p:nvPr/>
        </p:nvSpPr>
        <p:spPr>
          <a:xfrm>
            <a:off x="927216"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e2e36b8bf1_0_446"/>
          <p:cNvSpPr/>
          <p:nvPr/>
        </p:nvSpPr>
        <p:spPr>
          <a:xfrm>
            <a:off x="825603" y="4584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a:t>
            </a:r>
            <a:endParaRPr b="0" i="0" sz="4800" u="none" cap="none" strike="noStrike">
              <a:solidFill>
                <a:schemeClr val="dk1"/>
              </a:solidFill>
              <a:latin typeface="Calibri"/>
              <a:ea typeface="Calibri"/>
              <a:cs typeface="Calibri"/>
              <a:sym typeface="Calibri"/>
            </a:endParaRPr>
          </a:p>
        </p:txBody>
      </p:sp>
      <p:sp>
        <p:nvSpPr>
          <p:cNvPr id="509" name="Google Shape;509;g2e2e36b8bf1_0_446"/>
          <p:cNvSpPr/>
          <p:nvPr/>
        </p:nvSpPr>
        <p:spPr>
          <a:xfrm>
            <a:off x="859474" y="5372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10" name="Google Shape;510;g2e2e36b8bf1_0_446"/>
          <p:cNvSpPr/>
          <p:nvPr/>
        </p:nvSpPr>
        <p:spPr>
          <a:xfrm>
            <a:off x="11926791"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e2e36b8bf1_0_446"/>
          <p:cNvSpPr/>
          <p:nvPr/>
        </p:nvSpPr>
        <p:spPr>
          <a:xfrm>
            <a:off x="11926791"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e2e36b8bf1_0_446"/>
          <p:cNvSpPr/>
          <p:nvPr/>
        </p:nvSpPr>
        <p:spPr>
          <a:xfrm>
            <a:off x="11825178" y="4584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Unicorn Migration</a:t>
            </a:r>
            <a:endParaRPr b="0" i="0" sz="4800" u="none" cap="none" strike="noStrike">
              <a:solidFill>
                <a:schemeClr val="dk1"/>
              </a:solidFill>
              <a:latin typeface="Calibri"/>
              <a:ea typeface="Calibri"/>
              <a:cs typeface="Calibri"/>
              <a:sym typeface="Calibri"/>
            </a:endParaRPr>
          </a:p>
        </p:txBody>
      </p:sp>
      <p:sp>
        <p:nvSpPr>
          <p:cNvPr id="513" name="Google Shape;513;g2e2e36b8bf1_0_446"/>
          <p:cNvSpPr/>
          <p:nvPr/>
        </p:nvSpPr>
        <p:spPr>
          <a:xfrm>
            <a:off x="11859049" y="5372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14" name="Google Shape;514;g2e2e36b8bf1_0_446"/>
          <p:cNvSpPr/>
          <p:nvPr/>
        </p:nvSpPr>
        <p:spPr>
          <a:xfrm>
            <a:off x="17363070"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e2e36b8bf1_0_446"/>
          <p:cNvSpPr/>
          <p:nvPr/>
        </p:nvSpPr>
        <p:spPr>
          <a:xfrm>
            <a:off x="17363070"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e2e36b8bf1_0_446"/>
          <p:cNvSpPr/>
          <p:nvPr/>
        </p:nvSpPr>
        <p:spPr>
          <a:xfrm>
            <a:off x="17261457" y="96012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Rainbow Sightings</a:t>
            </a:r>
            <a:endParaRPr b="0" i="0" sz="4800" u="none" cap="none" strike="noStrike">
              <a:solidFill>
                <a:schemeClr val="dk1"/>
              </a:solidFill>
              <a:latin typeface="Calibri"/>
              <a:ea typeface="Calibri"/>
              <a:cs typeface="Calibri"/>
              <a:sym typeface="Calibri"/>
            </a:endParaRPr>
          </a:p>
        </p:txBody>
      </p:sp>
      <p:sp>
        <p:nvSpPr>
          <p:cNvPr id="517" name="Google Shape;517;g2e2e36b8bf1_0_446"/>
          <p:cNvSpPr/>
          <p:nvPr/>
        </p:nvSpPr>
        <p:spPr>
          <a:xfrm>
            <a:off x="17295328" y="10388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18" name="Google Shape;518;g2e2e36b8bf1_0_446"/>
          <p:cNvSpPr/>
          <p:nvPr/>
        </p:nvSpPr>
        <p:spPr>
          <a:xfrm>
            <a:off x="6490511"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e2e36b8bf1_0_446"/>
          <p:cNvSpPr/>
          <p:nvPr/>
        </p:nvSpPr>
        <p:spPr>
          <a:xfrm>
            <a:off x="6490511"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e2e36b8bf1_0_446"/>
          <p:cNvSpPr/>
          <p:nvPr/>
        </p:nvSpPr>
        <p:spPr>
          <a:xfrm>
            <a:off x="6388899" y="96012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Enchanted Pool</a:t>
            </a:r>
            <a:endParaRPr b="0" i="0" sz="4800" u="none" cap="none" strike="noStrike">
              <a:solidFill>
                <a:schemeClr val="dk1"/>
              </a:solidFill>
              <a:latin typeface="Calibri"/>
              <a:ea typeface="Calibri"/>
              <a:cs typeface="Calibri"/>
              <a:sym typeface="Calibri"/>
            </a:endParaRPr>
          </a:p>
        </p:txBody>
      </p:sp>
      <p:sp>
        <p:nvSpPr>
          <p:cNvPr id="521" name="Google Shape;521;g2e2e36b8bf1_0_446"/>
          <p:cNvSpPr/>
          <p:nvPr/>
        </p:nvSpPr>
        <p:spPr>
          <a:xfrm>
            <a:off x="6422769" y="10388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526" name="Shape 526"/>
        <p:cNvGrpSpPr/>
        <p:nvPr/>
      </p:nvGrpSpPr>
      <p:grpSpPr>
        <a:xfrm>
          <a:off x="0" y="0"/>
          <a:ext cx="0" cy="0"/>
          <a:chOff x="0" y="0"/>
          <a:chExt cx="0" cy="0"/>
        </a:xfrm>
      </p:grpSpPr>
      <p:pic>
        <p:nvPicPr>
          <p:cNvPr descr=" " id="527" name="Google Shape;527;g2e2e36b8bf1_0_491"/>
          <p:cNvPicPr preferRelativeResize="0"/>
          <p:nvPr/>
        </p:nvPicPr>
        <p:blipFill rotWithShape="1">
          <a:blip r:embed="rId3">
            <a:alphaModFix/>
          </a:blip>
          <a:srcRect b="0" l="0" r="0" t="0"/>
          <a:stretch/>
        </p:blipFill>
        <p:spPr>
          <a:xfrm>
            <a:off x="1562295" y="2120900"/>
            <a:ext cx="7697162" cy="9486900"/>
          </a:xfrm>
          <a:prstGeom prst="rect">
            <a:avLst/>
          </a:prstGeom>
          <a:noFill/>
          <a:ln>
            <a:noFill/>
          </a:ln>
        </p:spPr>
      </p:pic>
      <p:pic>
        <p:nvPicPr>
          <p:cNvPr descr=" " id="528" name="Google Shape;528;g2e2e36b8bf1_0_491"/>
          <p:cNvPicPr preferRelativeResize="0"/>
          <p:nvPr/>
        </p:nvPicPr>
        <p:blipFill rotWithShape="1">
          <a:blip r:embed="rId4">
            <a:alphaModFix/>
          </a:blip>
          <a:srcRect b="0" l="0" r="0" t="0"/>
          <a:stretch/>
        </p:blipFill>
        <p:spPr>
          <a:xfrm>
            <a:off x="21579997" y="8483600"/>
            <a:ext cx="2012836" cy="4229100"/>
          </a:xfrm>
          <a:prstGeom prst="rect">
            <a:avLst/>
          </a:prstGeom>
          <a:noFill/>
          <a:ln>
            <a:noFill/>
          </a:ln>
        </p:spPr>
      </p:pic>
      <p:sp>
        <p:nvSpPr>
          <p:cNvPr id="529" name="Google Shape;529;g2e2e36b8bf1_0_4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e2e36b8bf1_0_4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1" name="Google Shape;531;g2e2e36b8bf1_0_491"/>
          <p:cNvSpPr/>
          <p:nvPr/>
        </p:nvSpPr>
        <p:spPr>
          <a:xfrm>
            <a:off x="3581848" y="711200"/>
            <a:ext cx="58512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Our Team</a:t>
            </a:r>
            <a:endParaRPr b="0" i="0" sz="8000" u="none" cap="none" strike="noStrike">
              <a:solidFill>
                <a:schemeClr val="dk1"/>
              </a:solidFill>
              <a:latin typeface="Calibri"/>
              <a:ea typeface="Calibri"/>
              <a:cs typeface="Calibri"/>
              <a:sym typeface="Calibri"/>
            </a:endParaRPr>
          </a:p>
        </p:txBody>
      </p:sp>
      <p:sp>
        <p:nvSpPr>
          <p:cNvPr id="532" name="Google Shape;532;g2e2e36b8bf1_0_491"/>
          <p:cNvSpPr/>
          <p:nvPr/>
        </p:nvSpPr>
        <p:spPr>
          <a:xfrm>
            <a:off x="3556445" y="2870200"/>
            <a:ext cx="4788600" cy="98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e2e36b8bf1_0_491"/>
          <p:cNvPicPr preferRelativeResize="0"/>
          <p:nvPr/>
        </p:nvPicPr>
        <p:blipFill rotWithShape="1">
          <a:blip r:embed="rId6">
            <a:alphaModFix/>
          </a:blip>
          <a:srcRect b="0" l="0" r="0" t="0"/>
          <a:stretch/>
        </p:blipFill>
        <p:spPr>
          <a:xfrm>
            <a:off x="3556445" y="2870200"/>
            <a:ext cx="4788498" cy="8229600"/>
          </a:xfrm>
          <a:prstGeom prst="rect">
            <a:avLst/>
          </a:prstGeom>
          <a:noFill/>
          <a:ln>
            <a:noFill/>
          </a:ln>
        </p:spPr>
      </p:pic>
      <p:sp>
        <p:nvSpPr>
          <p:cNvPr id="534" name="Google Shape;534;g2e2e36b8bf1_0_491"/>
          <p:cNvSpPr/>
          <p:nvPr/>
        </p:nvSpPr>
        <p:spPr>
          <a:xfrm>
            <a:off x="35564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e2e36b8bf1_0_491"/>
          <p:cNvSpPr/>
          <p:nvPr/>
        </p:nvSpPr>
        <p:spPr>
          <a:xfrm>
            <a:off x="35564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e2e36b8bf1_0_491"/>
          <p:cNvSpPr/>
          <p:nvPr/>
        </p:nvSpPr>
        <p:spPr>
          <a:xfrm>
            <a:off x="3454832" y="11303000"/>
            <a:ext cx="4991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Eldruin</a:t>
            </a:r>
            <a:endParaRPr b="0" i="0" sz="4800" u="none" cap="none" strike="noStrike">
              <a:solidFill>
                <a:schemeClr val="dk1"/>
              </a:solidFill>
              <a:latin typeface="Calibri"/>
              <a:ea typeface="Calibri"/>
              <a:cs typeface="Calibri"/>
              <a:sym typeface="Calibri"/>
            </a:endParaRPr>
          </a:p>
        </p:txBody>
      </p:sp>
      <p:sp>
        <p:nvSpPr>
          <p:cNvPr id="537" name="Google Shape;537;g2e2e36b8bf1_0_491"/>
          <p:cNvSpPr/>
          <p:nvPr/>
        </p:nvSpPr>
        <p:spPr>
          <a:xfrm>
            <a:off x="3488703" y="12141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38" name="Google Shape;538;g2e2e36b8bf1_0_491"/>
          <p:cNvSpPr/>
          <p:nvPr/>
        </p:nvSpPr>
        <p:spPr>
          <a:xfrm>
            <a:off x="9157845" y="2870200"/>
            <a:ext cx="4788600" cy="98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e2e36b8bf1_0_491"/>
          <p:cNvPicPr preferRelativeResize="0"/>
          <p:nvPr/>
        </p:nvPicPr>
        <p:blipFill rotWithShape="1">
          <a:blip r:embed="rId7">
            <a:alphaModFix/>
          </a:blip>
          <a:srcRect b="0" l="0" r="0" t="0"/>
          <a:stretch/>
        </p:blipFill>
        <p:spPr>
          <a:xfrm>
            <a:off x="9157845" y="2870200"/>
            <a:ext cx="4788498" cy="8229600"/>
          </a:xfrm>
          <a:prstGeom prst="rect">
            <a:avLst/>
          </a:prstGeom>
          <a:noFill/>
          <a:ln>
            <a:noFill/>
          </a:ln>
        </p:spPr>
      </p:pic>
      <p:sp>
        <p:nvSpPr>
          <p:cNvPr id="540" name="Google Shape;540;g2e2e36b8bf1_0_491"/>
          <p:cNvSpPr/>
          <p:nvPr/>
        </p:nvSpPr>
        <p:spPr>
          <a:xfrm>
            <a:off x="91578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e2e36b8bf1_0_491"/>
          <p:cNvSpPr/>
          <p:nvPr/>
        </p:nvSpPr>
        <p:spPr>
          <a:xfrm>
            <a:off x="91578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e2e36b8bf1_0_491"/>
          <p:cNvSpPr/>
          <p:nvPr/>
        </p:nvSpPr>
        <p:spPr>
          <a:xfrm>
            <a:off x="9056232" y="11303000"/>
            <a:ext cx="4991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Elementalen</a:t>
            </a:r>
            <a:endParaRPr b="0" i="0" sz="4800" u="none" cap="none" strike="noStrike">
              <a:solidFill>
                <a:schemeClr val="dk1"/>
              </a:solidFill>
              <a:latin typeface="Calibri"/>
              <a:ea typeface="Calibri"/>
              <a:cs typeface="Calibri"/>
              <a:sym typeface="Calibri"/>
            </a:endParaRPr>
          </a:p>
        </p:txBody>
      </p:sp>
      <p:sp>
        <p:nvSpPr>
          <p:cNvPr id="543" name="Google Shape;543;g2e2e36b8bf1_0_491"/>
          <p:cNvSpPr/>
          <p:nvPr/>
        </p:nvSpPr>
        <p:spPr>
          <a:xfrm>
            <a:off x="9090103" y="12141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44" name="Google Shape;544;g2e2e36b8bf1_0_491"/>
          <p:cNvSpPr/>
          <p:nvPr/>
        </p:nvSpPr>
        <p:spPr>
          <a:xfrm>
            <a:off x="14759245" y="2870200"/>
            <a:ext cx="4788600" cy="98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e2e36b8bf1_0_491"/>
          <p:cNvPicPr preferRelativeResize="0"/>
          <p:nvPr/>
        </p:nvPicPr>
        <p:blipFill rotWithShape="1">
          <a:blip r:embed="rId8">
            <a:alphaModFix/>
          </a:blip>
          <a:srcRect b="0" l="0" r="0" t="0"/>
          <a:stretch/>
        </p:blipFill>
        <p:spPr>
          <a:xfrm>
            <a:off x="14759245" y="2870200"/>
            <a:ext cx="4788498" cy="8229600"/>
          </a:xfrm>
          <a:prstGeom prst="rect">
            <a:avLst/>
          </a:prstGeom>
          <a:noFill/>
          <a:ln>
            <a:noFill/>
          </a:ln>
        </p:spPr>
      </p:pic>
      <p:sp>
        <p:nvSpPr>
          <p:cNvPr id="546" name="Google Shape;546;g2e2e36b8bf1_0_491"/>
          <p:cNvSpPr/>
          <p:nvPr/>
        </p:nvSpPr>
        <p:spPr>
          <a:xfrm>
            <a:off x="147592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e2e36b8bf1_0_491"/>
          <p:cNvSpPr/>
          <p:nvPr/>
        </p:nvSpPr>
        <p:spPr>
          <a:xfrm>
            <a:off x="147592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e2e36b8bf1_0_491"/>
          <p:cNvSpPr/>
          <p:nvPr/>
        </p:nvSpPr>
        <p:spPr>
          <a:xfrm>
            <a:off x="14657632" y="11303000"/>
            <a:ext cx="4991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Lunaria</a:t>
            </a:r>
            <a:endParaRPr b="0" i="0" sz="4800" u="none" cap="none" strike="noStrike">
              <a:solidFill>
                <a:schemeClr val="dk1"/>
              </a:solidFill>
              <a:latin typeface="Calibri"/>
              <a:ea typeface="Calibri"/>
              <a:cs typeface="Calibri"/>
              <a:sym typeface="Calibri"/>
            </a:endParaRPr>
          </a:p>
        </p:txBody>
      </p:sp>
      <p:sp>
        <p:nvSpPr>
          <p:cNvPr id="549" name="Google Shape;549;g2e2e36b8bf1_0_491"/>
          <p:cNvSpPr/>
          <p:nvPr/>
        </p:nvSpPr>
        <p:spPr>
          <a:xfrm>
            <a:off x="14691503" y="12141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554" name="Shape 554"/>
        <p:cNvGrpSpPr/>
        <p:nvPr/>
      </p:nvGrpSpPr>
      <p:grpSpPr>
        <a:xfrm>
          <a:off x="0" y="0"/>
          <a:ext cx="0" cy="0"/>
          <a:chOff x="0" y="0"/>
          <a:chExt cx="0" cy="0"/>
        </a:xfrm>
      </p:grpSpPr>
      <p:pic>
        <p:nvPicPr>
          <p:cNvPr descr=" " id="555" name="Google Shape;555;g2e2e36b8bf1_0_518"/>
          <p:cNvPicPr preferRelativeResize="0"/>
          <p:nvPr/>
        </p:nvPicPr>
        <p:blipFill rotWithShape="1">
          <a:blip r:embed="rId3">
            <a:alphaModFix/>
          </a:blip>
          <a:srcRect b="0" l="0" r="0" t="0"/>
          <a:stretch/>
        </p:blipFill>
        <p:spPr>
          <a:xfrm>
            <a:off x="15191099" y="1066800"/>
            <a:ext cx="9195949" cy="11582400"/>
          </a:xfrm>
          <a:prstGeom prst="rect">
            <a:avLst/>
          </a:prstGeom>
          <a:noFill/>
          <a:ln>
            <a:noFill/>
          </a:ln>
        </p:spPr>
      </p:pic>
      <p:pic>
        <p:nvPicPr>
          <p:cNvPr descr=" " id="556" name="Google Shape;556;g2e2e36b8bf1_0_518"/>
          <p:cNvPicPr preferRelativeResize="0"/>
          <p:nvPr/>
        </p:nvPicPr>
        <p:blipFill rotWithShape="1">
          <a:blip r:embed="rId4">
            <a:alphaModFix/>
          </a:blip>
          <a:srcRect b="0" l="0" r="0" t="0"/>
          <a:stretch/>
        </p:blipFill>
        <p:spPr>
          <a:xfrm>
            <a:off x="838305" y="9093200"/>
            <a:ext cx="4736904" cy="4229100"/>
          </a:xfrm>
          <a:prstGeom prst="rect">
            <a:avLst/>
          </a:prstGeom>
          <a:noFill/>
          <a:ln>
            <a:noFill/>
          </a:ln>
        </p:spPr>
      </p:pic>
      <p:sp>
        <p:nvSpPr>
          <p:cNvPr id="557" name="Google Shape;557;g2e2e36b8bf1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e2e36b8bf1_0_5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9" name="Google Shape;559;g2e2e36b8bf1_0_518"/>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e2e36b8bf1_0_518"/>
          <p:cNvSpPr/>
          <p:nvPr/>
        </p:nvSpPr>
        <p:spPr>
          <a:xfrm>
            <a:off x="10173972" y="31242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e2e36b8bf1_0_518"/>
          <p:cNvPicPr preferRelativeResize="0"/>
          <p:nvPr/>
        </p:nvPicPr>
        <p:blipFill rotWithShape="1">
          <a:blip r:embed="rId6">
            <a:alphaModFix/>
          </a:blip>
          <a:srcRect b="0" l="0" r="0" t="0"/>
          <a:stretch/>
        </p:blipFill>
        <p:spPr>
          <a:xfrm>
            <a:off x="10478810" y="3384550"/>
            <a:ext cx="1117740" cy="1117600"/>
          </a:xfrm>
          <a:prstGeom prst="rect">
            <a:avLst/>
          </a:prstGeom>
          <a:noFill/>
          <a:ln>
            <a:noFill/>
          </a:ln>
        </p:spPr>
      </p:pic>
      <p:sp>
        <p:nvSpPr>
          <p:cNvPr id="562" name="Google Shape;562;g2e2e36b8bf1_0_518"/>
          <p:cNvSpPr/>
          <p:nvPr/>
        </p:nvSpPr>
        <p:spPr>
          <a:xfrm>
            <a:off x="11799775" y="3327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e2e36b8bf1_0_518"/>
          <p:cNvSpPr/>
          <p:nvPr/>
        </p:nvSpPr>
        <p:spPr>
          <a:xfrm>
            <a:off x="11799775" y="33274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Chloe Ng</a:t>
            </a:r>
            <a:endParaRPr b="0" i="0" sz="3600" u="none" cap="none" strike="noStrike">
              <a:solidFill>
                <a:schemeClr val="dk1"/>
              </a:solidFill>
              <a:latin typeface="Calibri"/>
              <a:ea typeface="Calibri"/>
              <a:cs typeface="Calibri"/>
              <a:sym typeface="Calibri"/>
            </a:endParaRPr>
          </a:p>
        </p:txBody>
      </p:sp>
      <p:sp>
        <p:nvSpPr>
          <p:cNvPr id="564" name="Google Shape;564;g2e2e36b8bf1_0_518"/>
          <p:cNvSpPr/>
          <p:nvPr/>
        </p:nvSpPr>
        <p:spPr>
          <a:xfrm>
            <a:off x="11799775" y="3949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565" name="Google Shape;565;g2e2e36b8bf1_0_518"/>
          <p:cNvSpPr/>
          <p:nvPr/>
        </p:nvSpPr>
        <p:spPr>
          <a:xfrm>
            <a:off x="787498"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e2e36b8bf1_0_518"/>
          <p:cNvPicPr preferRelativeResize="0"/>
          <p:nvPr/>
        </p:nvPicPr>
        <p:blipFill rotWithShape="1">
          <a:blip r:embed="rId7">
            <a:alphaModFix/>
          </a:blip>
          <a:srcRect b="0" l="0" r="0" t="0"/>
          <a:stretch/>
        </p:blipFill>
        <p:spPr>
          <a:xfrm>
            <a:off x="1092337" y="5746750"/>
            <a:ext cx="1117740" cy="1117600"/>
          </a:xfrm>
          <a:prstGeom prst="rect">
            <a:avLst/>
          </a:prstGeom>
          <a:noFill/>
          <a:ln>
            <a:noFill/>
          </a:ln>
        </p:spPr>
      </p:pic>
      <p:sp>
        <p:nvSpPr>
          <p:cNvPr id="567" name="Google Shape;567;g2e2e36b8bf1_0_518"/>
          <p:cNvSpPr/>
          <p:nvPr/>
        </p:nvSpPr>
        <p:spPr>
          <a:xfrm>
            <a:off x="2413302"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e2e36b8bf1_0_518"/>
          <p:cNvSpPr/>
          <p:nvPr/>
        </p:nvSpPr>
        <p:spPr>
          <a:xfrm>
            <a:off x="2413302"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Valtorin</a:t>
            </a:r>
            <a:endParaRPr b="0" i="0" sz="3600" u="none" cap="none" strike="noStrike">
              <a:solidFill>
                <a:schemeClr val="dk1"/>
              </a:solidFill>
              <a:latin typeface="Calibri"/>
              <a:ea typeface="Calibri"/>
              <a:cs typeface="Calibri"/>
              <a:sym typeface="Calibri"/>
            </a:endParaRPr>
          </a:p>
        </p:txBody>
      </p:sp>
      <p:sp>
        <p:nvSpPr>
          <p:cNvPr id="569" name="Google Shape;569;g2e2e36b8bf1_0_518"/>
          <p:cNvSpPr/>
          <p:nvPr/>
        </p:nvSpPr>
        <p:spPr>
          <a:xfrm>
            <a:off x="2413302"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570" name="Google Shape;570;g2e2e36b8bf1_0_518"/>
          <p:cNvSpPr/>
          <p:nvPr/>
        </p:nvSpPr>
        <p:spPr>
          <a:xfrm>
            <a:off x="3835879" y="78232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e2e36b8bf1_0_518"/>
          <p:cNvPicPr preferRelativeResize="0"/>
          <p:nvPr/>
        </p:nvPicPr>
        <p:blipFill rotWithShape="1">
          <a:blip r:embed="rId8">
            <a:alphaModFix/>
          </a:blip>
          <a:srcRect b="0" l="0" r="0" t="0"/>
          <a:stretch/>
        </p:blipFill>
        <p:spPr>
          <a:xfrm>
            <a:off x="4140718" y="8083550"/>
            <a:ext cx="1117740" cy="1117600"/>
          </a:xfrm>
          <a:prstGeom prst="rect">
            <a:avLst/>
          </a:prstGeom>
          <a:noFill/>
          <a:ln>
            <a:noFill/>
          </a:ln>
        </p:spPr>
      </p:pic>
      <p:sp>
        <p:nvSpPr>
          <p:cNvPr id="572" name="Google Shape;572;g2e2e36b8bf1_0_518"/>
          <p:cNvSpPr/>
          <p:nvPr/>
        </p:nvSpPr>
        <p:spPr>
          <a:xfrm>
            <a:off x="5461683" y="8026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e2e36b8bf1_0_518"/>
          <p:cNvSpPr/>
          <p:nvPr/>
        </p:nvSpPr>
        <p:spPr>
          <a:xfrm>
            <a:off x="5461683" y="80264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Lucian</a:t>
            </a:r>
            <a:endParaRPr b="0" i="0" sz="3600" u="none" cap="none" strike="noStrike">
              <a:solidFill>
                <a:schemeClr val="dk1"/>
              </a:solidFill>
              <a:latin typeface="Calibri"/>
              <a:ea typeface="Calibri"/>
              <a:cs typeface="Calibri"/>
              <a:sym typeface="Calibri"/>
            </a:endParaRPr>
          </a:p>
        </p:txBody>
      </p:sp>
      <p:sp>
        <p:nvSpPr>
          <p:cNvPr id="574" name="Google Shape;574;g2e2e36b8bf1_0_518"/>
          <p:cNvSpPr/>
          <p:nvPr/>
        </p:nvSpPr>
        <p:spPr>
          <a:xfrm>
            <a:off x="5461683" y="8648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575" name="Google Shape;575;g2e2e36b8bf1_0_518"/>
          <p:cNvSpPr/>
          <p:nvPr/>
        </p:nvSpPr>
        <p:spPr>
          <a:xfrm>
            <a:off x="3835879" y="102108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e2e36b8bf1_0_518"/>
          <p:cNvPicPr preferRelativeResize="0"/>
          <p:nvPr/>
        </p:nvPicPr>
        <p:blipFill rotWithShape="1">
          <a:blip r:embed="rId9">
            <a:alphaModFix/>
          </a:blip>
          <a:srcRect b="0" l="0" r="0" t="0"/>
          <a:stretch/>
        </p:blipFill>
        <p:spPr>
          <a:xfrm>
            <a:off x="4140718" y="10471150"/>
            <a:ext cx="1117740" cy="1117600"/>
          </a:xfrm>
          <a:prstGeom prst="rect">
            <a:avLst/>
          </a:prstGeom>
          <a:noFill/>
          <a:ln>
            <a:noFill/>
          </a:ln>
        </p:spPr>
      </p:pic>
      <p:sp>
        <p:nvSpPr>
          <p:cNvPr id="577" name="Google Shape;577;g2e2e36b8bf1_0_518"/>
          <p:cNvSpPr/>
          <p:nvPr/>
        </p:nvSpPr>
        <p:spPr>
          <a:xfrm>
            <a:off x="5461683" y="10414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e2e36b8bf1_0_518"/>
          <p:cNvSpPr/>
          <p:nvPr/>
        </p:nvSpPr>
        <p:spPr>
          <a:xfrm>
            <a:off x="5461683" y="104140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Cedric</a:t>
            </a:r>
            <a:endParaRPr b="0" i="0" sz="3600" u="none" cap="none" strike="noStrike">
              <a:solidFill>
                <a:schemeClr val="dk1"/>
              </a:solidFill>
              <a:latin typeface="Calibri"/>
              <a:ea typeface="Calibri"/>
              <a:cs typeface="Calibri"/>
              <a:sym typeface="Calibri"/>
            </a:endParaRPr>
          </a:p>
        </p:txBody>
      </p:sp>
      <p:sp>
        <p:nvSpPr>
          <p:cNvPr id="579" name="Google Shape;579;g2e2e36b8bf1_0_518"/>
          <p:cNvSpPr/>
          <p:nvPr/>
        </p:nvSpPr>
        <p:spPr>
          <a:xfrm>
            <a:off x="5461683" y="11036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580" name="Google Shape;580;g2e2e36b8bf1_0_518"/>
          <p:cNvSpPr/>
          <p:nvPr/>
        </p:nvSpPr>
        <p:spPr>
          <a:xfrm>
            <a:off x="15343518" y="78486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e2e36b8bf1_0_518"/>
          <p:cNvPicPr preferRelativeResize="0"/>
          <p:nvPr/>
        </p:nvPicPr>
        <p:blipFill rotWithShape="1">
          <a:blip r:embed="rId10">
            <a:alphaModFix/>
          </a:blip>
          <a:srcRect b="0" l="0" r="0" t="0"/>
          <a:stretch/>
        </p:blipFill>
        <p:spPr>
          <a:xfrm>
            <a:off x="15648356" y="8108950"/>
            <a:ext cx="1117740" cy="1117600"/>
          </a:xfrm>
          <a:prstGeom prst="rect">
            <a:avLst/>
          </a:prstGeom>
          <a:noFill/>
          <a:ln>
            <a:noFill/>
          </a:ln>
        </p:spPr>
      </p:pic>
      <p:sp>
        <p:nvSpPr>
          <p:cNvPr id="582" name="Google Shape;582;g2e2e36b8bf1_0_518"/>
          <p:cNvSpPr/>
          <p:nvPr/>
        </p:nvSpPr>
        <p:spPr>
          <a:xfrm>
            <a:off x="16969321" y="80518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e2e36b8bf1_0_518"/>
          <p:cNvSpPr/>
          <p:nvPr/>
        </p:nvSpPr>
        <p:spPr>
          <a:xfrm>
            <a:off x="16969321" y="80518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Elvina</a:t>
            </a:r>
            <a:endParaRPr b="0" i="0" sz="3600" u="none" cap="none" strike="noStrike">
              <a:solidFill>
                <a:schemeClr val="dk1"/>
              </a:solidFill>
              <a:latin typeface="Calibri"/>
              <a:ea typeface="Calibri"/>
              <a:cs typeface="Calibri"/>
              <a:sym typeface="Calibri"/>
            </a:endParaRPr>
          </a:p>
        </p:txBody>
      </p:sp>
      <p:sp>
        <p:nvSpPr>
          <p:cNvPr id="584" name="Google Shape;584;g2e2e36b8bf1_0_518"/>
          <p:cNvSpPr/>
          <p:nvPr/>
        </p:nvSpPr>
        <p:spPr>
          <a:xfrm>
            <a:off x="16969321" y="8674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585" name="Google Shape;585;g2e2e36b8bf1_0_518"/>
          <p:cNvSpPr/>
          <p:nvPr/>
        </p:nvSpPr>
        <p:spPr>
          <a:xfrm>
            <a:off x="15343518" y="102108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e2e36b8bf1_0_518"/>
          <p:cNvPicPr preferRelativeResize="0"/>
          <p:nvPr/>
        </p:nvPicPr>
        <p:blipFill rotWithShape="1">
          <a:blip r:embed="rId11">
            <a:alphaModFix/>
          </a:blip>
          <a:srcRect b="0" l="0" r="0" t="0"/>
          <a:stretch/>
        </p:blipFill>
        <p:spPr>
          <a:xfrm>
            <a:off x="15648356" y="10471150"/>
            <a:ext cx="1117740" cy="1117600"/>
          </a:xfrm>
          <a:prstGeom prst="rect">
            <a:avLst/>
          </a:prstGeom>
          <a:noFill/>
          <a:ln>
            <a:noFill/>
          </a:ln>
        </p:spPr>
      </p:pic>
      <p:sp>
        <p:nvSpPr>
          <p:cNvPr id="587" name="Google Shape;587;g2e2e36b8bf1_0_518"/>
          <p:cNvSpPr/>
          <p:nvPr/>
        </p:nvSpPr>
        <p:spPr>
          <a:xfrm>
            <a:off x="16969321" y="10414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e2e36b8bf1_0_518"/>
          <p:cNvSpPr/>
          <p:nvPr/>
        </p:nvSpPr>
        <p:spPr>
          <a:xfrm>
            <a:off x="16969321" y="104140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Seraphina</a:t>
            </a:r>
            <a:endParaRPr b="0" i="0" sz="3600" u="none" cap="none" strike="noStrike">
              <a:solidFill>
                <a:schemeClr val="dk1"/>
              </a:solidFill>
              <a:latin typeface="Calibri"/>
              <a:ea typeface="Calibri"/>
              <a:cs typeface="Calibri"/>
              <a:sym typeface="Calibri"/>
            </a:endParaRPr>
          </a:p>
        </p:txBody>
      </p:sp>
      <p:sp>
        <p:nvSpPr>
          <p:cNvPr id="589" name="Google Shape;589;g2e2e36b8bf1_0_518"/>
          <p:cNvSpPr/>
          <p:nvPr/>
        </p:nvSpPr>
        <p:spPr>
          <a:xfrm>
            <a:off x="16969321" y="11036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590" name="Google Shape;590;g2e2e36b8bf1_0_518"/>
          <p:cNvSpPr/>
          <p:nvPr/>
        </p:nvSpPr>
        <p:spPr>
          <a:xfrm>
            <a:off x="6681035"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2e2e36b8bf1_0_518"/>
          <p:cNvPicPr preferRelativeResize="0"/>
          <p:nvPr/>
        </p:nvPicPr>
        <p:blipFill rotWithShape="1">
          <a:blip r:embed="rId12">
            <a:alphaModFix/>
          </a:blip>
          <a:srcRect b="0" l="0" r="0" t="0"/>
          <a:stretch/>
        </p:blipFill>
        <p:spPr>
          <a:xfrm>
            <a:off x="6985873" y="5746750"/>
            <a:ext cx="1117740" cy="1117600"/>
          </a:xfrm>
          <a:prstGeom prst="rect">
            <a:avLst/>
          </a:prstGeom>
          <a:noFill/>
          <a:ln>
            <a:noFill/>
          </a:ln>
        </p:spPr>
      </p:pic>
      <p:sp>
        <p:nvSpPr>
          <p:cNvPr id="592" name="Google Shape;592;g2e2e36b8bf1_0_518"/>
          <p:cNvSpPr/>
          <p:nvPr/>
        </p:nvSpPr>
        <p:spPr>
          <a:xfrm>
            <a:off x="8306838"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e2e36b8bf1_0_518"/>
          <p:cNvSpPr/>
          <p:nvPr/>
        </p:nvSpPr>
        <p:spPr>
          <a:xfrm>
            <a:off x="8306838"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Aurielle</a:t>
            </a:r>
            <a:endParaRPr b="0" i="0" sz="3600" u="none" cap="none" strike="noStrike">
              <a:solidFill>
                <a:schemeClr val="dk1"/>
              </a:solidFill>
              <a:latin typeface="Calibri"/>
              <a:ea typeface="Calibri"/>
              <a:cs typeface="Calibri"/>
              <a:sym typeface="Calibri"/>
            </a:endParaRPr>
          </a:p>
        </p:txBody>
      </p:sp>
      <p:sp>
        <p:nvSpPr>
          <p:cNvPr id="594" name="Google Shape;594;g2e2e36b8bf1_0_518"/>
          <p:cNvSpPr/>
          <p:nvPr/>
        </p:nvSpPr>
        <p:spPr>
          <a:xfrm>
            <a:off x="8306838"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595" name="Google Shape;595;g2e2e36b8bf1_0_518"/>
          <p:cNvSpPr/>
          <p:nvPr/>
        </p:nvSpPr>
        <p:spPr>
          <a:xfrm>
            <a:off x="18468108"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e2e36b8bf1_0_518"/>
          <p:cNvPicPr preferRelativeResize="0"/>
          <p:nvPr/>
        </p:nvPicPr>
        <p:blipFill rotWithShape="1">
          <a:blip r:embed="rId13">
            <a:alphaModFix/>
          </a:blip>
          <a:srcRect b="0" l="0" r="0" t="0"/>
          <a:stretch/>
        </p:blipFill>
        <p:spPr>
          <a:xfrm>
            <a:off x="18772946" y="5746750"/>
            <a:ext cx="1117740" cy="1117600"/>
          </a:xfrm>
          <a:prstGeom prst="rect">
            <a:avLst/>
          </a:prstGeom>
          <a:noFill/>
          <a:ln>
            <a:noFill/>
          </a:ln>
        </p:spPr>
      </p:pic>
      <p:sp>
        <p:nvSpPr>
          <p:cNvPr id="597" name="Google Shape;597;g2e2e36b8bf1_0_518"/>
          <p:cNvSpPr/>
          <p:nvPr/>
        </p:nvSpPr>
        <p:spPr>
          <a:xfrm>
            <a:off x="20093911"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e2e36b8bf1_0_518"/>
          <p:cNvSpPr/>
          <p:nvPr/>
        </p:nvSpPr>
        <p:spPr>
          <a:xfrm>
            <a:off x="20093911"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Dariana</a:t>
            </a:r>
            <a:endParaRPr b="0" i="0" sz="3600" u="none" cap="none" strike="noStrike">
              <a:solidFill>
                <a:schemeClr val="dk1"/>
              </a:solidFill>
              <a:latin typeface="Calibri"/>
              <a:ea typeface="Calibri"/>
              <a:cs typeface="Calibri"/>
              <a:sym typeface="Calibri"/>
            </a:endParaRPr>
          </a:p>
        </p:txBody>
      </p:sp>
      <p:sp>
        <p:nvSpPr>
          <p:cNvPr id="599" name="Google Shape;599;g2e2e36b8bf1_0_518"/>
          <p:cNvSpPr/>
          <p:nvPr/>
        </p:nvSpPr>
        <p:spPr>
          <a:xfrm>
            <a:off x="20093911"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00" name="Google Shape;600;g2e2e36b8bf1_0_518"/>
          <p:cNvSpPr/>
          <p:nvPr/>
        </p:nvSpPr>
        <p:spPr>
          <a:xfrm>
            <a:off x="12574572"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e2e36b8bf1_0_518"/>
          <p:cNvPicPr preferRelativeResize="0"/>
          <p:nvPr/>
        </p:nvPicPr>
        <p:blipFill rotWithShape="1">
          <a:blip r:embed="rId14">
            <a:alphaModFix/>
          </a:blip>
          <a:srcRect b="0" l="0" r="0" t="0"/>
          <a:stretch/>
        </p:blipFill>
        <p:spPr>
          <a:xfrm>
            <a:off x="12879410" y="5746750"/>
            <a:ext cx="1117740" cy="1117600"/>
          </a:xfrm>
          <a:prstGeom prst="rect">
            <a:avLst/>
          </a:prstGeom>
          <a:noFill/>
          <a:ln>
            <a:noFill/>
          </a:ln>
        </p:spPr>
      </p:pic>
      <p:sp>
        <p:nvSpPr>
          <p:cNvPr id="602" name="Google Shape;602;g2e2e36b8bf1_0_518"/>
          <p:cNvSpPr/>
          <p:nvPr/>
        </p:nvSpPr>
        <p:spPr>
          <a:xfrm>
            <a:off x="14200375"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e2e36b8bf1_0_518"/>
          <p:cNvSpPr/>
          <p:nvPr/>
        </p:nvSpPr>
        <p:spPr>
          <a:xfrm>
            <a:off x="14200375"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Theronis</a:t>
            </a:r>
            <a:endParaRPr b="0" i="0" sz="3600" u="none" cap="none" strike="noStrike">
              <a:solidFill>
                <a:schemeClr val="dk1"/>
              </a:solidFill>
              <a:latin typeface="Calibri"/>
              <a:ea typeface="Calibri"/>
              <a:cs typeface="Calibri"/>
              <a:sym typeface="Calibri"/>
            </a:endParaRPr>
          </a:p>
        </p:txBody>
      </p:sp>
      <p:sp>
        <p:nvSpPr>
          <p:cNvPr id="604" name="Google Shape;604;g2e2e36b8bf1_0_518"/>
          <p:cNvSpPr/>
          <p:nvPr/>
        </p:nvSpPr>
        <p:spPr>
          <a:xfrm>
            <a:off x="14200375"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05" name="Google Shape;605;g2e2e36b8bf1_0_518"/>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06" name="Google Shape;606;g2e2e36b8bf1_0_518"/>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07" name="Google Shape;607;g2e2e36b8bf1_0_518"/>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08" name="Google Shape;608;g2e2e36b8bf1_0_518"/>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09" name="Google Shape;609;g2e2e36b8bf1_0_518"/>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10" name="Google Shape;610;g2e2e36b8bf1_0_518"/>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11" name="Google Shape;611;g2e2e36b8bf1_0_518"/>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12" name="Google Shape;612;g2e2e36b8bf1_0_518"/>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13" name="Google Shape;613;g2e2e36b8bf1_0_518"/>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14" name="Google Shape;614;g2e2e36b8bf1_0_518"/>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15" name="Google Shape;615;g2e2e36b8bf1_0_518"/>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16" name="Google Shape;616;g2e2e36b8bf1_0_518"/>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17" name="Google Shape;617;g2e2e36b8bf1_0_518"/>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18" name="Google Shape;618;g2e2e36b8bf1_0_518"/>
          <p:cNvSpPr/>
          <p:nvPr/>
        </p:nvSpPr>
        <p:spPr>
          <a:xfrm>
            <a:off x="6985873" y="571500"/>
            <a:ext cx="107541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623" name="Shape 623"/>
        <p:cNvGrpSpPr/>
        <p:nvPr/>
      </p:nvGrpSpPr>
      <p:grpSpPr>
        <a:xfrm>
          <a:off x="0" y="0"/>
          <a:ext cx="0" cy="0"/>
          <a:chOff x="0" y="0"/>
          <a:chExt cx="0" cy="0"/>
        </a:xfrm>
      </p:grpSpPr>
      <p:pic>
        <p:nvPicPr>
          <p:cNvPr descr=" " id="624" name="Google Shape;624;g2e2e36b8bf1_0_586"/>
          <p:cNvPicPr preferRelativeResize="0"/>
          <p:nvPr/>
        </p:nvPicPr>
        <p:blipFill rotWithShape="1">
          <a:blip r:embed="rId3">
            <a:alphaModFix/>
          </a:blip>
          <a:srcRect b="0" l="0" r="0" t="0"/>
          <a:stretch/>
        </p:blipFill>
        <p:spPr>
          <a:xfrm>
            <a:off x="7100187" y="-850900"/>
            <a:ext cx="18226778" cy="15417800"/>
          </a:xfrm>
          <a:prstGeom prst="rect">
            <a:avLst/>
          </a:prstGeom>
          <a:noFill/>
          <a:ln>
            <a:noFill/>
          </a:ln>
        </p:spPr>
      </p:pic>
      <p:sp>
        <p:nvSpPr>
          <p:cNvPr id="625" name="Google Shape;625;g2e2e36b8bf1_0_5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e2e36b8bf1_0_5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27" name="Google Shape;627;g2e2e36b8bf1_0_586"/>
          <p:cNvSpPr/>
          <p:nvPr/>
        </p:nvSpPr>
        <p:spPr>
          <a:xfrm>
            <a:off x="12409451" y="2743200"/>
            <a:ext cx="10093500" cy="262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Thank you for choosing EaTemp</a:t>
            </a:r>
            <a:endParaRPr b="0" i="0" sz="8000" u="none" cap="none" strike="noStrike">
              <a:solidFill>
                <a:schemeClr val="dk1"/>
              </a:solidFill>
              <a:latin typeface="Calibri"/>
              <a:ea typeface="Calibri"/>
              <a:cs typeface="Calibri"/>
              <a:sym typeface="Calibri"/>
            </a:endParaRPr>
          </a:p>
        </p:txBody>
      </p:sp>
      <p:sp>
        <p:nvSpPr>
          <p:cNvPr id="628" name="Google Shape;628;g2e2e36b8bf1_0_586"/>
          <p:cNvSpPr/>
          <p:nvPr/>
        </p:nvSpPr>
        <p:spPr>
          <a:xfrm>
            <a:off x="12409451" y="5029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29" name="Google Shape;629;g2e2e36b8bf1_0_58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30" name="Google Shape;630;g2e2e36b8bf1_0_586"/>
          <p:cNvPicPr preferRelativeResize="0"/>
          <p:nvPr/>
        </p:nvPicPr>
        <p:blipFill rotWithShape="1">
          <a:blip r:embed="rId6">
            <a:alphaModFix/>
          </a:blip>
          <a:srcRect b="0" l="0" r="0" t="0"/>
          <a:stretch/>
        </p:blipFill>
        <p:spPr>
          <a:xfrm>
            <a:off x="177822" y="1358900"/>
            <a:ext cx="12231629" cy="1099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37" name="Shape 37"/>
        <p:cNvGrpSpPr/>
        <p:nvPr/>
      </p:nvGrpSpPr>
      <p:grpSpPr>
        <a:xfrm>
          <a:off x="0" y="0"/>
          <a:ext cx="0" cy="0"/>
          <a:chOff x="0" y="0"/>
          <a:chExt cx="0" cy="0"/>
        </a:xfrm>
      </p:grpSpPr>
      <p:pic>
        <p:nvPicPr>
          <p:cNvPr descr=" " id="38" name="Google Shape;38;g2e2e36b8bf1_0_20"/>
          <p:cNvPicPr preferRelativeResize="0"/>
          <p:nvPr/>
        </p:nvPicPr>
        <p:blipFill rotWithShape="1">
          <a:blip r:embed="rId3">
            <a:alphaModFix/>
          </a:blip>
          <a:srcRect b="0" l="0" r="0" t="0"/>
          <a:stretch/>
        </p:blipFill>
        <p:spPr>
          <a:xfrm>
            <a:off x="19763670" y="939800"/>
            <a:ext cx="3264308" cy="3149600"/>
          </a:xfrm>
          <a:prstGeom prst="rect">
            <a:avLst/>
          </a:prstGeom>
          <a:noFill/>
          <a:ln>
            <a:noFill/>
          </a:ln>
        </p:spPr>
      </p:pic>
      <p:pic>
        <p:nvPicPr>
          <p:cNvPr descr=" " id="39" name="Google Shape;39;g2e2e36b8bf1_0_20"/>
          <p:cNvPicPr preferRelativeResize="0"/>
          <p:nvPr/>
        </p:nvPicPr>
        <p:blipFill rotWithShape="1">
          <a:blip r:embed="rId3">
            <a:alphaModFix/>
          </a:blip>
          <a:srcRect b="0" l="0" r="0" t="0"/>
          <a:stretch/>
        </p:blipFill>
        <p:spPr>
          <a:xfrm>
            <a:off x="16029403" y="939800"/>
            <a:ext cx="3264308" cy="3149600"/>
          </a:xfrm>
          <a:prstGeom prst="rect">
            <a:avLst/>
          </a:prstGeom>
          <a:noFill/>
          <a:ln>
            <a:noFill/>
          </a:ln>
        </p:spPr>
      </p:pic>
      <p:pic>
        <p:nvPicPr>
          <p:cNvPr descr=" " id="40" name="Google Shape;40;g2e2e36b8bf1_0_20"/>
          <p:cNvPicPr preferRelativeResize="0"/>
          <p:nvPr/>
        </p:nvPicPr>
        <p:blipFill rotWithShape="1">
          <a:blip r:embed="rId3">
            <a:alphaModFix/>
          </a:blip>
          <a:srcRect b="0" l="0" r="0" t="0"/>
          <a:stretch/>
        </p:blipFill>
        <p:spPr>
          <a:xfrm>
            <a:off x="12193524" y="939800"/>
            <a:ext cx="3264308" cy="3149600"/>
          </a:xfrm>
          <a:prstGeom prst="rect">
            <a:avLst/>
          </a:prstGeom>
          <a:noFill/>
          <a:ln>
            <a:noFill/>
          </a:ln>
        </p:spPr>
      </p:pic>
      <p:pic>
        <p:nvPicPr>
          <p:cNvPr descr=" " id="41" name="Google Shape;41;g2e2e36b8bf1_0_20"/>
          <p:cNvPicPr preferRelativeResize="0"/>
          <p:nvPr/>
        </p:nvPicPr>
        <p:blipFill rotWithShape="1">
          <a:blip r:embed="rId4">
            <a:alphaModFix/>
          </a:blip>
          <a:srcRect b="0" l="0" r="0" t="0"/>
          <a:stretch/>
        </p:blipFill>
        <p:spPr>
          <a:xfrm>
            <a:off x="495360" y="9486900"/>
            <a:ext cx="13327755" cy="4229100"/>
          </a:xfrm>
          <a:prstGeom prst="rect">
            <a:avLst/>
          </a:prstGeom>
          <a:noFill/>
          <a:ln>
            <a:noFill/>
          </a:ln>
        </p:spPr>
      </p:pic>
      <p:sp>
        <p:nvSpPr>
          <p:cNvPr id="42" name="Google Shape;42;g2e2e36b8bf1_0_20"/>
          <p:cNvSpPr/>
          <p:nvPr/>
        </p:nvSpPr>
        <p:spPr>
          <a:xfrm>
            <a:off x="4771563" y="1257300"/>
            <a:ext cx="14844000" cy="237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12800"/>
              <a:buFont typeface="Barrio"/>
              <a:buNone/>
            </a:pPr>
            <a:r>
              <a:rPr b="0" i="0" lang="en-US" sz="12800" u="none" cap="none" strike="noStrike">
                <a:solidFill>
                  <a:srgbClr val="0138B0"/>
                </a:solidFill>
                <a:latin typeface="Barrio"/>
                <a:ea typeface="Barrio"/>
                <a:cs typeface="Barrio"/>
                <a:sym typeface="Barrio"/>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e2e36b8bf1_0_20"/>
          <p:cNvSpPr/>
          <p:nvPr/>
        </p:nvSpPr>
        <p:spPr>
          <a:xfrm>
            <a:off x="67318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e2e36b8bf1_0_20"/>
          <p:cNvSpPr/>
          <p:nvPr/>
        </p:nvSpPr>
        <p:spPr>
          <a:xfrm>
            <a:off x="673184" y="4051300"/>
            <a:ext cx="1625700" cy="1625700"/>
          </a:xfrm>
          <a:prstGeom prst="roundRect">
            <a:avLst>
              <a:gd fmla="val 781313" name="adj"/>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e2e36b8bf1_0_20"/>
          <p:cNvSpPr/>
          <p:nvPr/>
        </p:nvSpPr>
        <p:spPr>
          <a:xfrm>
            <a:off x="1079635" y="4419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01</a:t>
            </a:r>
            <a:endParaRPr b="0" i="0" sz="4800" u="none" cap="none" strike="noStrike">
              <a:solidFill>
                <a:schemeClr val="dk1"/>
              </a:solidFill>
              <a:latin typeface="Calibri"/>
              <a:ea typeface="Calibri"/>
              <a:cs typeface="Calibri"/>
              <a:sym typeface="Calibri"/>
            </a:endParaRPr>
          </a:p>
        </p:txBody>
      </p:sp>
      <p:sp>
        <p:nvSpPr>
          <p:cNvPr id="46" name="Google Shape;46;g2e2e36b8bf1_0_20"/>
          <p:cNvSpPr/>
          <p:nvPr/>
        </p:nvSpPr>
        <p:spPr>
          <a:xfrm>
            <a:off x="2502213" y="4165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e2e36b8bf1_0_20"/>
          <p:cNvSpPr/>
          <p:nvPr/>
        </p:nvSpPr>
        <p:spPr>
          <a:xfrm>
            <a:off x="2502213" y="4165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Introduction</a:t>
            </a:r>
            <a:endParaRPr b="0" i="0" sz="4800" u="none" cap="none" strike="noStrike">
              <a:solidFill>
                <a:schemeClr val="dk1"/>
              </a:solidFill>
              <a:latin typeface="Calibri"/>
              <a:ea typeface="Calibri"/>
              <a:cs typeface="Calibri"/>
              <a:sym typeface="Calibri"/>
            </a:endParaRPr>
          </a:p>
        </p:txBody>
      </p:sp>
      <p:sp>
        <p:nvSpPr>
          <p:cNvPr id="48" name="Google Shape;48;g2e2e36b8bf1_0_20"/>
          <p:cNvSpPr/>
          <p:nvPr/>
        </p:nvSpPr>
        <p:spPr>
          <a:xfrm>
            <a:off x="2502213" y="4953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g2e2e36b8bf1_0_20"/>
          <p:cNvSpPr/>
          <p:nvPr/>
        </p:nvSpPr>
        <p:spPr>
          <a:xfrm>
            <a:off x="8141718"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2e36b8bf1_0_20"/>
          <p:cNvSpPr/>
          <p:nvPr/>
        </p:nvSpPr>
        <p:spPr>
          <a:xfrm>
            <a:off x="8141718" y="4051300"/>
            <a:ext cx="1625700" cy="1625700"/>
          </a:xfrm>
          <a:prstGeom prst="roundRect">
            <a:avLst>
              <a:gd fmla="val 781313" name="adj"/>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e2e36b8bf1_0_20"/>
          <p:cNvSpPr/>
          <p:nvPr/>
        </p:nvSpPr>
        <p:spPr>
          <a:xfrm>
            <a:off x="8548168" y="4419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02</a:t>
            </a:r>
            <a:endParaRPr b="0" i="0" sz="4800" u="none" cap="none" strike="noStrike">
              <a:solidFill>
                <a:schemeClr val="dk1"/>
              </a:solidFill>
              <a:latin typeface="Calibri"/>
              <a:ea typeface="Calibri"/>
              <a:cs typeface="Calibri"/>
              <a:sym typeface="Calibri"/>
            </a:endParaRPr>
          </a:p>
        </p:txBody>
      </p:sp>
      <p:sp>
        <p:nvSpPr>
          <p:cNvPr id="52" name="Google Shape;52;g2e2e36b8bf1_0_20"/>
          <p:cNvSpPr/>
          <p:nvPr/>
        </p:nvSpPr>
        <p:spPr>
          <a:xfrm>
            <a:off x="9970746" y="4165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e2e36b8bf1_0_20"/>
          <p:cNvSpPr/>
          <p:nvPr/>
        </p:nvSpPr>
        <p:spPr>
          <a:xfrm>
            <a:off x="9970746" y="4165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Encounters</a:t>
            </a:r>
            <a:endParaRPr b="0" i="0" sz="4800" u="none" cap="none" strike="noStrike">
              <a:solidFill>
                <a:schemeClr val="dk1"/>
              </a:solidFill>
              <a:latin typeface="Calibri"/>
              <a:ea typeface="Calibri"/>
              <a:cs typeface="Calibri"/>
              <a:sym typeface="Calibri"/>
            </a:endParaRPr>
          </a:p>
        </p:txBody>
      </p:sp>
      <p:sp>
        <p:nvSpPr>
          <p:cNvPr id="54" name="Google Shape;54;g2e2e36b8bf1_0_20"/>
          <p:cNvSpPr/>
          <p:nvPr/>
        </p:nvSpPr>
        <p:spPr>
          <a:xfrm>
            <a:off x="9970746" y="4953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2e2e36b8bf1_0_20"/>
          <p:cNvSpPr/>
          <p:nvPr/>
        </p:nvSpPr>
        <p:spPr>
          <a:xfrm>
            <a:off x="67318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2e36b8bf1_0_20"/>
          <p:cNvSpPr/>
          <p:nvPr/>
        </p:nvSpPr>
        <p:spPr>
          <a:xfrm>
            <a:off x="673184" y="7035800"/>
            <a:ext cx="1625700" cy="1625700"/>
          </a:xfrm>
          <a:prstGeom prst="roundRect">
            <a:avLst>
              <a:gd fmla="val 781313" name="adj"/>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e2e36b8bf1_0_20"/>
          <p:cNvSpPr/>
          <p:nvPr/>
        </p:nvSpPr>
        <p:spPr>
          <a:xfrm>
            <a:off x="1079635" y="74041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03</a:t>
            </a:r>
            <a:endParaRPr b="0" i="0" sz="4800" u="none" cap="none" strike="noStrike">
              <a:solidFill>
                <a:schemeClr val="dk1"/>
              </a:solidFill>
              <a:latin typeface="Calibri"/>
              <a:ea typeface="Calibri"/>
              <a:cs typeface="Calibri"/>
              <a:sym typeface="Calibri"/>
            </a:endParaRPr>
          </a:p>
        </p:txBody>
      </p:sp>
      <p:sp>
        <p:nvSpPr>
          <p:cNvPr id="58" name="Google Shape;58;g2e2e36b8bf1_0_20"/>
          <p:cNvSpPr/>
          <p:nvPr/>
        </p:nvSpPr>
        <p:spPr>
          <a:xfrm>
            <a:off x="2502213" y="71501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e2e36b8bf1_0_20"/>
          <p:cNvSpPr/>
          <p:nvPr/>
        </p:nvSpPr>
        <p:spPr>
          <a:xfrm>
            <a:off x="2502213" y="71501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Wonders</a:t>
            </a:r>
            <a:endParaRPr b="0" i="0" sz="4800" u="none" cap="none" strike="noStrike">
              <a:solidFill>
                <a:schemeClr val="dk1"/>
              </a:solidFill>
              <a:latin typeface="Calibri"/>
              <a:ea typeface="Calibri"/>
              <a:cs typeface="Calibri"/>
              <a:sym typeface="Calibri"/>
            </a:endParaRPr>
          </a:p>
        </p:txBody>
      </p:sp>
      <p:sp>
        <p:nvSpPr>
          <p:cNvPr id="60" name="Google Shape;60;g2e2e36b8bf1_0_20"/>
          <p:cNvSpPr/>
          <p:nvPr/>
        </p:nvSpPr>
        <p:spPr>
          <a:xfrm>
            <a:off x="2502213" y="79375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g2e2e36b8bf1_0_20"/>
          <p:cNvSpPr/>
          <p:nvPr/>
        </p:nvSpPr>
        <p:spPr>
          <a:xfrm>
            <a:off x="8141718"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e2e36b8bf1_0_20"/>
          <p:cNvSpPr/>
          <p:nvPr/>
        </p:nvSpPr>
        <p:spPr>
          <a:xfrm>
            <a:off x="8141718" y="7035800"/>
            <a:ext cx="1625700" cy="1625700"/>
          </a:xfrm>
          <a:prstGeom prst="roundRect">
            <a:avLst>
              <a:gd fmla="val 781313" name="adj"/>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2e36b8bf1_0_20"/>
          <p:cNvSpPr/>
          <p:nvPr/>
        </p:nvSpPr>
        <p:spPr>
          <a:xfrm>
            <a:off x="8548168" y="74041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04</a:t>
            </a:r>
            <a:endParaRPr b="0" i="0" sz="4800" u="none" cap="none" strike="noStrike">
              <a:solidFill>
                <a:schemeClr val="dk1"/>
              </a:solidFill>
              <a:latin typeface="Calibri"/>
              <a:ea typeface="Calibri"/>
              <a:cs typeface="Calibri"/>
              <a:sym typeface="Calibri"/>
            </a:endParaRPr>
          </a:p>
        </p:txBody>
      </p:sp>
      <p:sp>
        <p:nvSpPr>
          <p:cNvPr id="64" name="Google Shape;64;g2e2e36b8bf1_0_20"/>
          <p:cNvSpPr/>
          <p:nvPr/>
        </p:nvSpPr>
        <p:spPr>
          <a:xfrm>
            <a:off x="9970746" y="71501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2e36b8bf1_0_20"/>
          <p:cNvSpPr/>
          <p:nvPr/>
        </p:nvSpPr>
        <p:spPr>
          <a:xfrm>
            <a:off x="9970746" y="71501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Magic</a:t>
            </a:r>
            <a:endParaRPr b="0" i="0" sz="4800" u="none" cap="none" strike="noStrike">
              <a:solidFill>
                <a:schemeClr val="dk1"/>
              </a:solidFill>
              <a:latin typeface="Calibri"/>
              <a:ea typeface="Calibri"/>
              <a:cs typeface="Calibri"/>
              <a:sym typeface="Calibri"/>
            </a:endParaRPr>
          </a:p>
        </p:txBody>
      </p:sp>
      <p:sp>
        <p:nvSpPr>
          <p:cNvPr id="66" name="Google Shape;66;g2e2e36b8bf1_0_20"/>
          <p:cNvSpPr/>
          <p:nvPr/>
        </p:nvSpPr>
        <p:spPr>
          <a:xfrm>
            <a:off x="9970746" y="79375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7" name="Google Shape;67;g2e2e36b8bf1_0_20"/>
          <p:cNvSpPr/>
          <p:nvPr/>
        </p:nvSpPr>
        <p:spPr>
          <a:xfrm>
            <a:off x="67318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2e36b8bf1_0_20"/>
          <p:cNvSpPr/>
          <p:nvPr/>
        </p:nvSpPr>
        <p:spPr>
          <a:xfrm>
            <a:off x="673184" y="10020300"/>
            <a:ext cx="1625700" cy="1625700"/>
          </a:xfrm>
          <a:prstGeom prst="roundRect">
            <a:avLst>
              <a:gd fmla="val 781313" name="adj"/>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e2e36b8bf1_0_20"/>
          <p:cNvSpPr/>
          <p:nvPr/>
        </p:nvSpPr>
        <p:spPr>
          <a:xfrm>
            <a:off x="1079635" y="10388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05</a:t>
            </a:r>
            <a:endParaRPr b="0" i="0" sz="4800" u="none" cap="none" strike="noStrike">
              <a:solidFill>
                <a:schemeClr val="dk1"/>
              </a:solidFill>
              <a:latin typeface="Calibri"/>
              <a:ea typeface="Calibri"/>
              <a:cs typeface="Calibri"/>
              <a:sym typeface="Calibri"/>
            </a:endParaRPr>
          </a:p>
        </p:txBody>
      </p:sp>
      <p:sp>
        <p:nvSpPr>
          <p:cNvPr id="70" name="Google Shape;70;g2e2e36b8bf1_0_20"/>
          <p:cNvSpPr/>
          <p:nvPr/>
        </p:nvSpPr>
        <p:spPr>
          <a:xfrm>
            <a:off x="2502213" y="10134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e2e36b8bf1_0_20"/>
          <p:cNvSpPr/>
          <p:nvPr/>
        </p:nvSpPr>
        <p:spPr>
          <a:xfrm>
            <a:off x="2502213" y="10134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Adventure</a:t>
            </a:r>
            <a:endParaRPr b="0" i="0" sz="4800" u="none" cap="none" strike="noStrike">
              <a:solidFill>
                <a:schemeClr val="dk1"/>
              </a:solidFill>
              <a:latin typeface="Calibri"/>
              <a:ea typeface="Calibri"/>
              <a:cs typeface="Calibri"/>
              <a:sym typeface="Calibri"/>
            </a:endParaRPr>
          </a:p>
        </p:txBody>
      </p:sp>
      <p:sp>
        <p:nvSpPr>
          <p:cNvPr id="72" name="Google Shape;72;g2e2e36b8bf1_0_20"/>
          <p:cNvSpPr/>
          <p:nvPr/>
        </p:nvSpPr>
        <p:spPr>
          <a:xfrm>
            <a:off x="2502213" y="10922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3" name="Google Shape;73;g2e2e36b8bf1_0_20"/>
          <p:cNvSpPr/>
          <p:nvPr/>
        </p:nvSpPr>
        <p:spPr>
          <a:xfrm>
            <a:off x="8141718"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2e36b8bf1_0_20"/>
          <p:cNvSpPr/>
          <p:nvPr/>
        </p:nvSpPr>
        <p:spPr>
          <a:xfrm>
            <a:off x="8141718" y="10020300"/>
            <a:ext cx="1625700" cy="1625700"/>
          </a:xfrm>
          <a:prstGeom prst="roundRect">
            <a:avLst>
              <a:gd fmla="val 781313" name="adj"/>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e2e36b8bf1_0_20"/>
          <p:cNvSpPr/>
          <p:nvPr/>
        </p:nvSpPr>
        <p:spPr>
          <a:xfrm>
            <a:off x="8548168" y="10388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06</a:t>
            </a:r>
            <a:endParaRPr b="0" i="0" sz="4800" u="none" cap="none" strike="noStrike">
              <a:solidFill>
                <a:schemeClr val="dk1"/>
              </a:solidFill>
              <a:latin typeface="Calibri"/>
              <a:ea typeface="Calibri"/>
              <a:cs typeface="Calibri"/>
              <a:sym typeface="Calibri"/>
            </a:endParaRPr>
          </a:p>
        </p:txBody>
      </p:sp>
      <p:sp>
        <p:nvSpPr>
          <p:cNvPr id="76" name="Google Shape;76;g2e2e36b8bf1_0_20"/>
          <p:cNvSpPr/>
          <p:nvPr/>
        </p:nvSpPr>
        <p:spPr>
          <a:xfrm>
            <a:off x="9970746" y="10134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e2e36b8bf1_0_20"/>
          <p:cNvSpPr/>
          <p:nvPr/>
        </p:nvSpPr>
        <p:spPr>
          <a:xfrm>
            <a:off x="9970746" y="10134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Conclusion</a:t>
            </a:r>
            <a:endParaRPr b="0" i="0" sz="4800" u="none" cap="none" strike="noStrike">
              <a:solidFill>
                <a:schemeClr val="dk1"/>
              </a:solidFill>
              <a:latin typeface="Calibri"/>
              <a:ea typeface="Calibri"/>
              <a:cs typeface="Calibri"/>
              <a:sym typeface="Calibri"/>
            </a:endParaRPr>
          </a:p>
        </p:txBody>
      </p:sp>
      <p:sp>
        <p:nvSpPr>
          <p:cNvPr id="78" name="Google Shape;78;g2e2e36b8bf1_0_20"/>
          <p:cNvSpPr/>
          <p:nvPr/>
        </p:nvSpPr>
        <p:spPr>
          <a:xfrm>
            <a:off x="9970746" y="10922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9" name="Google Shape;79;g2e2e36b8bf1_0_20"/>
          <p:cNvPicPr preferRelativeResize="0"/>
          <p:nvPr/>
        </p:nvPicPr>
        <p:blipFill rotWithShape="1">
          <a:blip r:embed="rId5">
            <a:alphaModFix/>
          </a:blip>
          <a:srcRect b="0" l="0" r="0" t="0"/>
          <a:stretch/>
        </p:blipFill>
        <p:spPr>
          <a:xfrm>
            <a:off x="14060657" y="3835400"/>
            <a:ext cx="9538892" cy="8394700"/>
          </a:xfrm>
          <a:prstGeom prst="rect">
            <a:avLst/>
          </a:prstGeom>
          <a:noFill/>
          <a:ln>
            <a:noFill/>
          </a:ln>
        </p:spPr>
      </p:pic>
      <p:sp>
        <p:nvSpPr>
          <p:cNvPr id="80" name="Google Shape;80;g2e2e36b8bf1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e2e36b8bf1_0_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86" name="Shape 86"/>
        <p:cNvGrpSpPr/>
        <p:nvPr/>
      </p:nvGrpSpPr>
      <p:grpSpPr>
        <a:xfrm>
          <a:off x="0" y="0"/>
          <a:ext cx="0" cy="0"/>
          <a:chOff x="0" y="0"/>
          <a:chExt cx="0" cy="0"/>
        </a:xfrm>
      </p:grpSpPr>
      <p:pic>
        <p:nvPicPr>
          <p:cNvPr descr=" " id="87" name="Google Shape;87;g2e2e36b8bf1_0_68"/>
          <p:cNvPicPr preferRelativeResize="0"/>
          <p:nvPr/>
        </p:nvPicPr>
        <p:blipFill rotWithShape="1">
          <a:blip r:embed="rId3">
            <a:alphaModFix/>
          </a:blip>
          <a:srcRect b="0" l="0" r="0" t="0"/>
          <a:stretch/>
        </p:blipFill>
        <p:spPr>
          <a:xfrm>
            <a:off x="15191099" y="1066800"/>
            <a:ext cx="9195949" cy="11582400"/>
          </a:xfrm>
          <a:prstGeom prst="rect">
            <a:avLst/>
          </a:prstGeom>
          <a:noFill/>
          <a:ln>
            <a:noFill/>
          </a:ln>
        </p:spPr>
      </p:pic>
      <p:pic>
        <p:nvPicPr>
          <p:cNvPr descr=" " id="88" name="Google Shape;88;g2e2e36b8bf1_0_68"/>
          <p:cNvPicPr preferRelativeResize="0"/>
          <p:nvPr/>
        </p:nvPicPr>
        <p:blipFill rotWithShape="1">
          <a:blip r:embed="rId4">
            <a:alphaModFix/>
          </a:blip>
          <a:srcRect b="0" l="0" r="0" t="0"/>
          <a:stretch/>
        </p:blipFill>
        <p:spPr>
          <a:xfrm>
            <a:off x="838305" y="9093200"/>
            <a:ext cx="4736904" cy="4229100"/>
          </a:xfrm>
          <a:prstGeom prst="rect">
            <a:avLst/>
          </a:prstGeom>
          <a:noFill/>
          <a:ln>
            <a:noFill/>
          </a:ln>
        </p:spPr>
      </p:pic>
      <p:sp>
        <p:nvSpPr>
          <p:cNvPr id="89" name="Google Shape;89;g2e2e36b8bf1_0_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e2e36b8bf1_0_6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1" name="Google Shape;91;g2e2e36b8bf1_0_68"/>
          <p:cNvSpPr/>
          <p:nvPr/>
        </p:nvSpPr>
        <p:spPr>
          <a:xfrm>
            <a:off x="2959470" y="2743200"/>
            <a:ext cx="160887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e2e36b8bf1_0_68"/>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e2e36b8bf1_0_68"/>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98" name="Shape 98"/>
        <p:cNvGrpSpPr/>
        <p:nvPr/>
      </p:nvGrpSpPr>
      <p:grpSpPr>
        <a:xfrm>
          <a:off x="0" y="0"/>
          <a:ext cx="0" cy="0"/>
          <a:chOff x="0" y="0"/>
          <a:chExt cx="0" cy="0"/>
        </a:xfrm>
      </p:grpSpPr>
      <p:pic>
        <p:nvPicPr>
          <p:cNvPr descr=" " id="99" name="Google Shape;99;g2e2e36b8bf1_0_79"/>
          <p:cNvPicPr preferRelativeResize="0"/>
          <p:nvPr/>
        </p:nvPicPr>
        <p:blipFill rotWithShape="1">
          <a:blip r:embed="rId3">
            <a:alphaModFix/>
          </a:blip>
          <a:srcRect b="0" l="0" r="0" t="0"/>
          <a:stretch/>
        </p:blipFill>
        <p:spPr>
          <a:xfrm>
            <a:off x="1562295" y="2120900"/>
            <a:ext cx="7697162" cy="9486900"/>
          </a:xfrm>
          <a:prstGeom prst="rect">
            <a:avLst/>
          </a:prstGeom>
          <a:noFill/>
          <a:ln>
            <a:noFill/>
          </a:ln>
        </p:spPr>
      </p:pic>
      <p:pic>
        <p:nvPicPr>
          <p:cNvPr descr=" " id="100" name="Google Shape;100;g2e2e36b8bf1_0_79"/>
          <p:cNvPicPr preferRelativeResize="0"/>
          <p:nvPr/>
        </p:nvPicPr>
        <p:blipFill rotWithShape="1">
          <a:blip r:embed="rId4">
            <a:alphaModFix/>
          </a:blip>
          <a:srcRect b="0" l="0" r="0" t="0"/>
          <a:stretch/>
        </p:blipFill>
        <p:spPr>
          <a:xfrm>
            <a:off x="21579997" y="8483600"/>
            <a:ext cx="2012836" cy="4229100"/>
          </a:xfrm>
          <a:prstGeom prst="rect">
            <a:avLst/>
          </a:prstGeom>
          <a:noFill/>
          <a:ln>
            <a:noFill/>
          </a:ln>
        </p:spPr>
      </p:pic>
      <p:sp>
        <p:nvSpPr>
          <p:cNvPr id="101" name="Google Shape;101;g2e2e36b8bf1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e2e36b8bf1_0_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3" name="Google Shape;103;g2e2e36b8bf1_0_79"/>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4" name="Google Shape;104;g2e2e36b8bf1_0_79"/>
          <p:cNvSpPr/>
          <p:nvPr/>
        </p:nvSpPr>
        <p:spPr>
          <a:xfrm>
            <a:off x="13057232" y="2705100"/>
            <a:ext cx="99072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e2e36b8bf1_0_79"/>
          <p:cNvPicPr preferRelativeResize="0"/>
          <p:nvPr/>
        </p:nvPicPr>
        <p:blipFill rotWithShape="1">
          <a:blip r:embed="rId7">
            <a:alphaModFix/>
          </a:blip>
          <a:srcRect b="0" l="0" r="0" t="0"/>
          <a:stretch/>
        </p:blipFill>
        <p:spPr>
          <a:xfrm>
            <a:off x="13057232" y="2867868"/>
            <a:ext cx="1409876" cy="3001869"/>
          </a:xfrm>
          <a:prstGeom prst="rect">
            <a:avLst/>
          </a:prstGeom>
          <a:noFill/>
          <a:ln>
            <a:noFill/>
          </a:ln>
        </p:spPr>
      </p:pic>
      <p:sp>
        <p:nvSpPr>
          <p:cNvPr id="106" name="Google Shape;106;g2e2e36b8bf1_0_79"/>
          <p:cNvSpPr/>
          <p:nvPr/>
        </p:nvSpPr>
        <p:spPr>
          <a:xfrm>
            <a:off x="14873559" y="2705100"/>
            <a:ext cx="8091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e2e36b8bf1_0_79"/>
          <p:cNvSpPr/>
          <p:nvPr/>
        </p:nvSpPr>
        <p:spPr>
          <a:xfrm>
            <a:off x="14873559" y="2705100"/>
            <a:ext cx="82941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e2e36b8bf1_0_79"/>
          <p:cNvSpPr/>
          <p:nvPr/>
        </p:nvSpPr>
        <p:spPr>
          <a:xfrm>
            <a:off x="14873559" y="35941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9" name="Google Shape;109;g2e2e36b8bf1_0_79"/>
          <p:cNvSpPr/>
          <p:nvPr/>
        </p:nvSpPr>
        <p:spPr>
          <a:xfrm>
            <a:off x="13057232" y="6858000"/>
            <a:ext cx="99072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e2e36b8bf1_0_79"/>
          <p:cNvPicPr preferRelativeResize="0"/>
          <p:nvPr/>
        </p:nvPicPr>
        <p:blipFill rotWithShape="1">
          <a:blip r:embed="rId8">
            <a:alphaModFix/>
          </a:blip>
          <a:srcRect b="0" l="0" r="0" t="0"/>
          <a:stretch/>
        </p:blipFill>
        <p:spPr>
          <a:xfrm>
            <a:off x="13057232" y="7624521"/>
            <a:ext cx="1409876" cy="1794365"/>
          </a:xfrm>
          <a:prstGeom prst="rect">
            <a:avLst/>
          </a:prstGeom>
          <a:noFill/>
          <a:ln>
            <a:noFill/>
          </a:ln>
        </p:spPr>
      </p:pic>
      <p:sp>
        <p:nvSpPr>
          <p:cNvPr id="111" name="Google Shape;111;g2e2e36b8bf1_0_79"/>
          <p:cNvSpPr/>
          <p:nvPr/>
        </p:nvSpPr>
        <p:spPr>
          <a:xfrm>
            <a:off x="14873559" y="6858000"/>
            <a:ext cx="8091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e2e36b8bf1_0_79"/>
          <p:cNvSpPr/>
          <p:nvPr/>
        </p:nvSpPr>
        <p:spPr>
          <a:xfrm>
            <a:off x="14873559" y="6858000"/>
            <a:ext cx="82941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a:t>
            </a:r>
            <a:endParaRPr b="0" i="0" sz="4800" u="none" cap="none" strike="noStrike">
              <a:solidFill>
                <a:schemeClr val="dk1"/>
              </a:solidFill>
              <a:latin typeface="Calibri"/>
              <a:ea typeface="Calibri"/>
              <a:cs typeface="Calibri"/>
              <a:sym typeface="Calibri"/>
            </a:endParaRPr>
          </a:p>
        </p:txBody>
      </p:sp>
      <p:sp>
        <p:nvSpPr>
          <p:cNvPr id="113" name="Google Shape;113;g2e2e36b8bf1_0_79"/>
          <p:cNvSpPr/>
          <p:nvPr/>
        </p:nvSpPr>
        <p:spPr>
          <a:xfrm>
            <a:off x="14873559" y="77470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118" name="Shape 118"/>
        <p:cNvGrpSpPr/>
        <p:nvPr/>
      </p:nvGrpSpPr>
      <p:grpSpPr>
        <a:xfrm>
          <a:off x="0" y="0"/>
          <a:ext cx="0" cy="0"/>
          <a:chOff x="0" y="0"/>
          <a:chExt cx="0" cy="0"/>
        </a:xfrm>
      </p:grpSpPr>
      <p:pic>
        <p:nvPicPr>
          <p:cNvPr descr=" " id="119" name="Google Shape;119;g2e2e36b8bf1_0_98"/>
          <p:cNvPicPr preferRelativeResize="0"/>
          <p:nvPr/>
        </p:nvPicPr>
        <p:blipFill rotWithShape="1">
          <a:blip r:embed="rId3">
            <a:alphaModFix/>
          </a:blip>
          <a:srcRect b="0" l="0" r="0" t="0"/>
          <a:stretch/>
        </p:blipFill>
        <p:spPr>
          <a:xfrm>
            <a:off x="4382048" y="241300"/>
            <a:ext cx="15635654" cy="13220700"/>
          </a:xfrm>
          <a:prstGeom prst="rect">
            <a:avLst/>
          </a:prstGeom>
          <a:noFill/>
          <a:ln>
            <a:noFill/>
          </a:ln>
        </p:spPr>
      </p:pic>
      <p:sp>
        <p:nvSpPr>
          <p:cNvPr id="120" name="Google Shape;120;g2e2e36b8bf1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e2e36b8bf1_0_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2" name="Google Shape;122;g2e2e36b8bf1_0_98"/>
          <p:cNvPicPr preferRelativeResize="0"/>
          <p:nvPr/>
        </p:nvPicPr>
        <p:blipFill rotWithShape="1">
          <a:blip r:embed="rId5">
            <a:alphaModFix/>
          </a:blip>
          <a:srcRect b="0" l="0" r="0" t="0"/>
          <a:stretch/>
        </p:blipFill>
        <p:spPr>
          <a:xfrm>
            <a:off x="1397175" y="825500"/>
            <a:ext cx="5966698" cy="4437887"/>
          </a:xfrm>
          <a:prstGeom prst="rect">
            <a:avLst/>
          </a:prstGeom>
          <a:noFill/>
          <a:ln>
            <a:noFill/>
          </a:ln>
        </p:spPr>
      </p:pic>
      <p:sp>
        <p:nvSpPr>
          <p:cNvPr id="123" name="Google Shape;123;g2e2e36b8bf1_0_98"/>
          <p:cNvSpPr/>
          <p:nvPr/>
        </p:nvSpPr>
        <p:spPr>
          <a:xfrm>
            <a:off x="6617527" y="4038600"/>
            <a:ext cx="11151900" cy="562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e2e36b8bf1_0_98"/>
          <p:cNvSpPr/>
          <p:nvPr/>
        </p:nvSpPr>
        <p:spPr>
          <a:xfrm>
            <a:off x="6617527" y="4038600"/>
            <a:ext cx="11355300" cy="500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25" name="Google Shape;125;g2e2e36b8bf1_0_98"/>
          <p:cNvSpPr/>
          <p:nvPr/>
        </p:nvSpPr>
        <p:spPr>
          <a:xfrm>
            <a:off x="13755819" y="9144000"/>
            <a:ext cx="4166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130" name="Shape 130"/>
        <p:cNvGrpSpPr/>
        <p:nvPr/>
      </p:nvGrpSpPr>
      <p:grpSpPr>
        <a:xfrm>
          <a:off x="0" y="0"/>
          <a:ext cx="0" cy="0"/>
          <a:chOff x="0" y="0"/>
          <a:chExt cx="0" cy="0"/>
        </a:xfrm>
      </p:grpSpPr>
      <p:pic>
        <p:nvPicPr>
          <p:cNvPr descr=" " id="131" name="Google Shape;131;g2e2e36b8bf1_0_109"/>
          <p:cNvPicPr preferRelativeResize="0"/>
          <p:nvPr/>
        </p:nvPicPr>
        <p:blipFill rotWithShape="1">
          <a:blip r:embed="rId3">
            <a:alphaModFix/>
          </a:blip>
          <a:srcRect b="0" l="0" r="0" t="0"/>
          <a:stretch/>
        </p:blipFill>
        <p:spPr>
          <a:xfrm>
            <a:off x="15191099" y="1066800"/>
            <a:ext cx="9195949" cy="11582400"/>
          </a:xfrm>
          <a:prstGeom prst="rect">
            <a:avLst/>
          </a:prstGeom>
          <a:noFill/>
          <a:ln>
            <a:noFill/>
          </a:ln>
        </p:spPr>
      </p:pic>
      <p:pic>
        <p:nvPicPr>
          <p:cNvPr descr=" " id="132" name="Google Shape;132;g2e2e36b8bf1_0_109"/>
          <p:cNvPicPr preferRelativeResize="0"/>
          <p:nvPr/>
        </p:nvPicPr>
        <p:blipFill rotWithShape="1">
          <a:blip r:embed="rId4">
            <a:alphaModFix/>
          </a:blip>
          <a:srcRect b="0" l="0" r="0" t="0"/>
          <a:stretch/>
        </p:blipFill>
        <p:spPr>
          <a:xfrm>
            <a:off x="838305" y="9093200"/>
            <a:ext cx="4736904" cy="4229100"/>
          </a:xfrm>
          <a:prstGeom prst="rect">
            <a:avLst/>
          </a:prstGeom>
          <a:noFill/>
          <a:ln>
            <a:noFill/>
          </a:ln>
        </p:spPr>
      </p:pic>
      <p:sp>
        <p:nvSpPr>
          <p:cNvPr id="133" name="Google Shape;133;g2e2e36b8bf1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e2e36b8bf1_0_1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35" name="Google Shape;135;g2e2e36b8bf1_0_109"/>
          <p:cNvPicPr preferRelativeResize="0"/>
          <p:nvPr/>
        </p:nvPicPr>
        <p:blipFill rotWithShape="1">
          <a:blip r:embed="rId6">
            <a:alphaModFix/>
          </a:blip>
          <a:srcRect b="0" l="0" r="0" t="0"/>
          <a:stretch/>
        </p:blipFill>
        <p:spPr>
          <a:xfrm>
            <a:off x="9945343" y="1587500"/>
            <a:ext cx="12676184" cy="11112500"/>
          </a:xfrm>
          <a:prstGeom prst="rect">
            <a:avLst/>
          </a:prstGeom>
          <a:noFill/>
          <a:ln>
            <a:noFill/>
          </a:ln>
        </p:spPr>
      </p:pic>
      <p:sp>
        <p:nvSpPr>
          <p:cNvPr id="136" name="Google Shape;136;g2e2e36b8bf1_0_109"/>
          <p:cNvSpPr/>
          <p:nvPr/>
        </p:nvSpPr>
        <p:spPr>
          <a:xfrm>
            <a:off x="2260883" y="3543300"/>
            <a:ext cx="58680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e2e36b8bf1_0_109"/>
          <p:cNvSpPr/>
          <p:nvPr/>
        </p:nvSpPr>
        <p:spPr>
          <a:xfrm>
            <a:off x="2260883" y="3543300"/>
            <a:ext cx="60714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 Technique</a:t>
            </a:r>
            <a:endParaRPr b="0" i="0" sz="4800" u="none" cap="none" strike="noStrike">
              <a:solidFill>
                <a:schemeClr val="dk1"/>
              </a:solidFill>
              <a:latin typeface="Calibri"/>
              <a:ea typeface="Calibri"/>
              <a:cs typeface="Calibri"/>
              <a:sym typeface="Calibri"/>
            </a:endParaRPr>
          </a:p>
        </p:txBody>
      </p:sp>
      <p:sp>
        <p:nvSpPr>
          <p:cNvPr id="138" name="Google Shape;138;g2e2e36b8bf1_0_109"/>
          <p:cNvSpPr/>
          <p:nvPr/>
        </p:nvSpPr>
        <p:spPr>
          <a:xfrm>
            <a:off x="2260883" y="5219700"/>
            <a:ext cx="6003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39" name="Google Shape;139;g2e2e36b8bf1_0_109"/>
          <p:cNvSpPr/>
          <p:nvPr/>
        </p:nvSpPr>
        <p:spPr>
          <a:xfrm>
            <a:off x="2260883" y="8204200"/>
            <a:ext cx="58680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e2e36b8bf1_0_109"/>
          <p:cNvSpPr/>
          <p:nvPr/>
        </p:nvSpPr>
        <p:spPr>
          <a:xfrm>
            <a:off x="2260883" y="8204200"/>
            <a:ext cx="60714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Art of Unicorn Sighting</a:t>
            </a:r>
            <a:endParaRPr b="0" i="0" sz="4800" u="none" cap="none" strike="noStrike">
              <a:solidFill>
                <a:schemeClr val="dk1"/>
              </a:solidFill>
              <a:latin typeface="Calibri"/>
              <a:ea typeface="Calibri"/>
              <a:cs typeface="Calibri"/>
              <a:sym typeface="Calibri"/>
            </a:endParaRPr>
          </a:p>
        </p:txBody>
      </p:sp>
      <p:sp>
        <p:nvSpPr>
          <p:cNvPr id="141" name="Google Shape;141;g2e2e36b8bf1_0_109"/>
          <p:cNvSpPr/>
          <p:nvPr/>
        </p:nvSpPr>
        <p:spPr>
          <a:xfrm>
            <a:off x="2260883" y="9880600"/>
            <a:ext cx="6003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146" name="Shape 146"/>
        <p:cNvGrpSpPr/>
        <p:nvPr/>
      </p:nvGrpSpPr>
      <p:grpSpPr>
        <a:xfrm>
          <a:off x="0" y="0"/>
          <a:ext cx="0" cy="0"/>
          <a:chOff x="0" y="0"/>
          <a:chExt cx="0" cy="0"/>
        </a:xfrm>
      </p:grpSpPr>
      <p:pic>
        <p:nvPicPr>
          <p:cNvPr descr=" " id="147" name="Google Shape;147;g2e2e36b8bf1_0_124"/>
          <p:cNvPicPr preferRelativeResize="0"/>
          <p:nvPr/>
        </p:nvPicPr>
        <p:blipFill rotWithShape="1">
          <a:blip r:embed="rId3">
            <a:alphaModFix/>
          </a:blip>
          <a:srcRect b="0" l="0" r="0" t="0"/>
          <a:stretch/>
        </p:blipFill>
        <p:spPr>
          <a:xfrm>
            <a:off x="15127591" y="2120900"/>
            <a:ext cx="7697162" cy="9486900"/>
          </a:xfrm>
          <a:prstGeom prst="rect">
            <a:avLst/>
          </a:prstGeom>
          <a:noFill/>
          <a:ln>
            <a:noFill/>
          </a:ln>
        </p:spPr>
      </p:pic>
      <p:pic>
        <p:nvPicPr>
          <p:cNvPr descr=" " id="148" name="Google Shape;148;g2e2e36b8bf1_0_124"/>
          <p:cNvPicPr preferRelativeResize="0"/>
          <p:nvPr/>
        </p:nvPicPr>
        <p:blipFill rotWithShape="1">
          <a:blip r:embed="rId4">
            <a:alphaModFix/>
          </a:blip>
          <a:srcRect b="0" l="0" r="0" t="0"/>
          <a:stretch/>
        </p:blipFill>
        <p:spPr>
          <a:xfrm>
            <a:off x="794214" y="8483600"/>
            <a:ext cx="2012837" cy="4229100"/>
          </a:xfrm>
          <a:prstGeom prst="rect">
            <a:avLst/>
          </a:prstGeom>
          <a:noFill/>
          <a:ln>
            <a:noFill/>
          </a:ln>
        </p:spPr>
      </p:pic>
      <p:sp>
        <p:nvSpPr>
          <p:cNvPr id="149" name="Google Shape;149;g2e2e36b8bf1_0_124"/>
          <p:cNvSpPr/>
          <p:nvPr/>
        </p:nvSpPr>
        <p:spPr>
          <a:xfrm>
            <a:off x="2091528" y="749300"/>
            <a:ext cx="202167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The Magic of Dragons: A Research</a:t>
            </a:r>
            <a:endParaRPr b="0" i="0" sz="8000" u="none" cap="none" strike="noStrike">
              <a:solidFill>
                <a:schemeClr val="dk1"/>
              </a:solidFill>
              <a:latin typeface="Calibri"/>
              <a:ea typeface="Calibri"/>
              <a:cs typeface="Calibri"/>
              <a:sym typeface="Calibri"/>
            </a:endParaRPr>
          </a:p>
        </p:txBody>
      </p:sp>
      <p:sp>
        <p:nvSpPr>
          <p:cNvPr id="150" name="Google Shape;150;g2e2e36b8bf1_0_124"/>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e2e36b8bf1_0_124"/>
          <p:cNvSpPr/>
          <p:nvPr/>
        </p:nvSpPr>
        <p:spPr>
          <a:xfrm>
            <a:off x="2146568" y="4025900"/>
            <a:ext cx="8205300" cy="8204100"/>
          </a:xfrm>
          <a:prstGeom prst="ellipse">
            <a:avLst/>
          </a:prstGeom>
          <a:solidFill>
            <a:srgbClr val="3681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e2e36b8bf1_0_124"/>
          <p:cNvSpPr/>
          <p:nvPr/>
        </p:nvSpPr>
        <p:spPr>
          <a:xfrm>
            <a:off x="3175397" y="5918200"/>
            <a:ext cx="6160200" cy="6159600"/>
          </a:xfrm>
          <a:prstGeom prst="ellipse">
            <a:avLst/>
          </a:prstGeom>
          <a:solidFill>
            <a:srgbClr val="C3E5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e2e36b8bf1_0_124"/>
          <p:cNvSpPr/>
          <p:nvPr/>
        </p:nvSpPr>
        <p:spPr>
          <a:xfrm>
            <a:off x="4204225" y="7797800"/>
            <a:ext cx="4089900" cy="4089300"/>
          </a:xfrm>
          <a:prstGeom prst="ellipse">
            <a:avLst/>
          </a:prstGeom>
          <a:solidFill>
            <a:srgbClr val="FCFF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e2e36b8bf1_0_124"/>
          <p:cNvSpPr/>
          <p:nvPr/>
        </p:nvSpPr>
        <p:spPr>
          <a:xfrm>
            <a:off x="5537892" y="4584700"/>
            <a:ext cx="13971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6.7M</a:t>
            </a:r>
            <a:endParaRPr b="0" i="0" sz="4800" u="none" cap="none" strike="noStrike">
              <a:solidFill>
                <a:schemeClr val="dk1"/>
              </a:solidFill>
              <a:latin typeface="Calibri"/>
              <a:ea typeface="Calibri"/>
              <a:cs typeface="Calibri"/>
              <a:sym typeface="Calibri"/>
            </a:endParaRPr>
          </a:p>
        </p:txBody>
      </p:sp>
      <p:sp>
        <p:nvSpPr>
          <p:cNvPr id="155" name="Google Shape;155;g2e2e36b8bf1_0_124"/>
          <p:cNvSpPr/>
          <p:nvPr/>
        </p:nvSpPr>
        <p:spPr>
          <a:xfrm>
            <a:off x="5550594" y="9398000"/>
            <a:ext cx="13971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2.3M</a:t>
            </a:r>
            <a:endParaRPr b="0" i="0" sz="4800" u="none" cap="none" strike="noStrike">
              <a:solidFill>
                <a:schemeClr val="dk1"/>
              </a:solidFill>
              <a:latin typeface="Calibri"/>
              <a:ea typeface="Calibri"/>
              <a:cs typeface="Calibri"/>
              <a:sym typeface="Calibri"/>
            </a:endParaRPr>
          </a:p>
        </p:txBody>
      </p:sp>
      <p:sp>
        <p:nvSpPr>
          <p:cNvPr id="156" name="Google Shape;156;g2e2e36b8bf1_0_124"/>
          <p:cNvSpPr/>
          <p:nvPr/>
        </p:nvSpPr>
        <p:spPr>
          <a:xfrm>
            <a:off x="5550594" y="6464300"/>
            <a:ext cx="13971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4.4M</a:t>
            </a:r>
            <a:endParaRPr b="0" i="0" sz="4800" u="none" cap="none" strike="noStrike">
              <a:solidFill>
                <a:schemeClr val="dk1"/>
              </a:solidFill>
              <a:latin typeface="Calibri"/>
              <a:ea typeface="Calibri"/>
              <a:cs typeface="Calibri"/>
              <a:sym typeface="Calibri"/>
            </a:endParaRPr>
          </a:p>
        </p:txBody>
      </p:sp>
      <p:sp>
        <p:nvSpPr>
          <p:cNvPr id="157" name="Google Shape;157;g2e2e36b8bf1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e2e36b8bf1_0_1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9" name="Google Shape;159;g2e2e36b8bf1_0_124"/>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e2e36b8bf1_0_124"/>
          <p:cNvPicPr preferRelativeResize="0"/>
          <p:nvPr/>
        </p:nvPicPr>
        <p:blipFill rotWithShape="1">
          <a:blip r:embed="rId6">
            <a:alphaModFix/>
          </a:blip>
          <a:srcRect b="0" l="0" r="0" t="0"/>
          <a:stretch/>
        </p:blipFill>
        <p:spPr>
          <a:xfrm>
            <a:off x="12638080" y="3594100"/>
            <a:ext cx="1081964" cy="1117600"/>
          </a:xfrm>
          <a:prstGeom prst="rect">
            <a:avLst/>
          </a:prstGeom>
          <a:noFill/>
          <a:ln>
            <a:noFill/>
          </a:ln>
        </p:spPr>
      </p:pic>
      <p:sp>
        <p:nvSpPr>
          <p:cNvPr id="161" name="Google Shape;161;g2e2e36b8bf1_0_124"/>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e2e36b8bf1_0_124"/>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3" name="Google Shape;163;g2e2e36b8bf1_0_124"/>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e2e36b8bf1_0_124"/>
          <p:cNvPicPr preferRelativeResize="0"/>
          <p:nvPr/>
        </p:nvPicPr>
        <p:blipFill rotWithShape="1">
          <a:blip r:embed="rId7">
            <a:alphaModFix/>
          </a:blip>
          <a:srcRect b="0" l="0" r="0" t="0"/>
          <a:stretch/>
        </p:blipFill>
        <p:spPr>
          <a:xfrm>
            <a:off x="12638080" y="6946900"/>
            <a:ext cx="1286426" cy="1117600"/>
          </a:xfrm>
          <a:prstGeom prst="rect">
            <a:avLst/>
          </a:prstGeom>
          <a:noFill/>
          <a:ln>
            <a:noFill/>
          </a:ln>
        </p:spPr>
      </p:pic>
      <p:sp>
        <p:nvSpPr>
          <p:cNvPr id="165" name="Google Shape;165;g2e2e36b8bf1_0_124"/>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e2e36b8bf1_0_124"/>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7" name="Google Shape;167;g2e2e36b8bf1_0_124"/>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e2e36b8bf1_0_124"/>
          <p:cNvPicPr preferRelativeResize="0"/>
          <p:nvPr/>
        </p:nvPicPr>
        <p:blipFill rotWithShape="1">
          <a:blip r:embed="rId8">
            <a:alphaModFix/>
          </a:blip>
          <a:srcRect b="0" l="0" r="0" t="0"/>
          <a:stretch/>
        </p:blipFill>
        <p:spPr>
          <a:xfrm>
            <a:off x="12638080" y="10299700"/>
            <a:ext cx="767764" cy="1117600"/>
          </a:xfrm>
          <a:prstGeom prst="rect">
            <a:avLst/>
          </a:prstGeom>
          <a:noFill/>
          <a:ln>
            <a:noFill/>
          </a:ln>
        </p:spPr>
      </p:pic>
      <p:sp>
        <p:nvSpPr>
          <p:cNvPr id="169" name="Google Shape;169;g2e2e36b8bf1_0_124"/>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e2e36b8bf1_0_124"/>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3E5F8"/>
        </a:solidFill>
      </p:bgPr>
    </p:bg>
    <p:spTree>
      <p:nvGrpSpPr>
        <p:cNvPr id="175" name="Shape 175"/>
        <p:cNvGrpSpPr/>
        <p:nvPr/>
      </p:nvGrpSpPr>
      <p:grpSpPr>
        <a:xfrm>
          <a:off x="0" y="0"/>
          <a:ext cx="0" cy="0"/>
          <a:chOff x="0" y="0"/>
          <a:chExt cx="0" cy="0"/>
        </a:xfrm>
      </p:grpSpPr>
      <p:pic>
        <p:nvPicPr>
          <p:cNvPr descr=" " id="176" name="Google Shape;176;g2e2e36b8bf1_0_152"/>
          <p:cNvPicPr preferRelativeResize="0"/>
          <p:nvPr/>
        </p:nvPicPr>
        <p:blipFill rotWithShape="1">
          <a:blip r:embed="rId3">
            <a:alphaModFix/>
          </a:blip>
          <a:srcRect b="0" l="0" r="0" t="0"/>
          <a:stretch/>
        </p:blipFill>
        <p:spPr>
          <a:xfrm>
            <a:off x="15191099" y="1066800"/>
            <a:ext cx="9195949" cy="11582400"/>
          </a:xfrm>
          <a:prstGeom prst="rect">
            <a:avLst/>
          </a:prstGeom>
          <a:noFill/>
          <a:ln>
            <a:noFill/>
          </a:ln>
        </p:spPr>
      </p:pic>
      <p:pic>
        <p:nvPicPr>
          <p:cNvPr descr=" " id="177" name="Google Shape;177;g2e2e36b8bf1_0_152"/>
          <p:cNvPicPr preferRelativeResize="0"/>
          <p:nvPr/>
        </p:nvPicPr>
        <p:blipFill rotWithShape="1">
          <a:blip r:embed="rId4">
            <a:alphaModFix/>
          </a:blip>
          <a:srcRect b="0" l="0" r="0" t="0"/>
          <a:stretch/>
        </p:blipFill>
        <p:spPr>
          <a:xfrm>
            <a:off x="838305" y="9093200"/>
            <a:ext cx="4736904" cy="4229100"/>
          </a:xfrm>
          <a:prstGeom prst="rect">
            <a:avLst/>
          </a:prstGeom>
          <a:noFill/>
          <a:ln>
            <a:noFill/>
          </a:ln>
        </p:spPr>
      </p:pic>
      <p:sp>
        <p:nvSpPr>
          <p:cNvPr id="178" name="Google Shape;178;g2e2e36b8bf1_0_1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e2e36b8bf1_0_1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0" name="Google Shape;180;g2e2e36b8bf1_0_152"/>
          <p:cNvSpPr/>
          <p:nvPr/>
        </p:nvSpPr>
        <p:spPr>
          <a:xfrm>
            <a:off x="9107038" y="469900"/>
            <a:ext cx="61941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8B0"/>
              </a:buClr>
              <a:buSzPts val="8000"/>
              <a:buFont typeface="Barrio"/>
              <a:buNone/>
            </a:pPr>
            <a:r>
              <a:rPr b="0" i="0" lang="en-US" sz="8000" u="none" cap="none" strike="noStrike">
                <a:solidFill>
                  <a:srgbClr val="0138B0"/>
                </a:solidFill>
                <a:latin typeface="Barrio"/>
                <a:ea typeface="Barrio"/>
                <a:cs typeface="Barrio"/>
                <a:sym typeface="Barrio"/>
              </a:rPr>
              <a:t>Pricing Plan</a:t>
            </a:r>
            <a:endParaRPr b="0" i="0" sz="8000" u="none" cap="none" strike="noStrike">
              <a:solidFill>
                <a:schemeClr val="dk1"/>
              </a:solidFill>
              <a:latin typeface="Calibri"/>
              <a:ea typeface="Calibri"/>
              <a:cs typeface="Calibri"/>
              <a:sym typeface="Calibri"/>
            </a:endParaRPr>
          </a:p>
        </p:txBody>
      </p:sp>
      <p:sp>
        <p:nvSpPr>
          <p:cNvPr id="181" name="Google Shape;181;g2e2e36b8bf1_0_152"/>
          <p:cNvSpPr/>
          <p:nvPr/>
        </p:nvSpPr>
        <p:spPr>
          <a:xfrm>
            <a:off x="1778222" y="2489200"/>
            <a:ext cx="208434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2e36b8bf1_0_152"/>
          <p:cNvSpPr/>
          <p:nvPr/>
        </p:nvSpPr>
        <p:spPr>
          <a:xfrm>
            <a:off x="1778222" y="2489200"/>
            <a:ext cx="6439800" cy="10109100"/>
          </a:xfrm>
          <a:prstGeom prst="roundRect">
            <a:avLst>
              <a:gd fmla="val 3124"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e2e36b8bf1_0_152"/>
          <p:cNvPicPr preferRelativeResize="0"/>
          <p:nvPr/>
        </p:nvPicPr>
        <p:blipFill rotWithShape="1">
          <a:blip r:embed="rId6">
            <a:alphaModFix/>
          </a:blip>
          <a:srcRect b="0" l="0" r="0" t="0"/>
          <a:stretch/>
        </p:blipFill>
        <p:spPr>
          <a:xfrm>
            <a:off x="4351022" y="2946400"/>
            <a:ext cx="1294101" cy="1625600"/>
          </a:xfrm>
          <a:prstGeom prst="rect">
            <a:avLst/>
          </a:prstGeom>
          <a:noFill/>
          <a:ln>
            <a:noFill/>
          </a:ln>
        </p:spPr>
      </p:pic>
      <p:sp>
        <p:nvSpPr>
          <p:cNvPr id="184" name="Google Shape;184;g2e2e36b8bf1_0_152"/>
          <p:cNvSpPr/>
          <p:nvPr/>
        </p:nvSpPr>
        <p:spPr>
          <a:xfrm>
            <a:off x="4197875" y="4876800"/>
            <a:ext cx="16005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Basic</a:t>
            </a:r>
            <a:endParaRPr b="0" i="0" sz="4800" u="none" cap="none" strike="noStrike">
              <a:solidFill>
                <a:schemeClr val="dk1"/>
              </a:solidFill>
              <a:latin typeface="Calibri"/>
              <a:ea typeface="Calibri"/>
              <a:cs typeface="Calibri"/>
              <a:sym typeface="Calibri"/>
            </a:endParaRPr>
          </a:p>
        </p:txBody>
      </p:sp>
      <p:sp>
        <p:nvSpPr>
          <p:cNvPr id="185" name="Google Shape;185;g2e2e36b8bf1_0_152"/>
          <p:cNvSpPr/>
          <p:nvPr/>
        </p:nvSpPr>
        <p:spPr>
          <a:xfrm>
            <a:off x="2235479"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6" name="Google Shape;186;g2e2e36b8bf1_0_152"/>
          <p:cNvSpPr/>
          <p:nvPr/>
        </p:nvSpPr>
        <p:spPr>
          <a:xfrm>
            <a:off x="3340518" y="11455400"/>
            <a:ext cx="3315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$10/month</a:t>
            </a:r>
            <a:endParaRPr b="0" i="0" sz="4800" u="none" cap="none" strike="noStrike">
              <a:solidFill>
                <a:schemeClr val="dk1"/>
              </a:solidFill>
              <a:latin typeface="Calibri"/>
              <a:ea typeface="Calibri"/>
              <a:cs typeface="Calibri"/>
              <a:sym typeface="Calibri"/>
            </a:endParaRPr>
          </a:p>
        </p:txBody>
      </p:sp>
      <p:sp>
        <p:nvSpPr>
          <p:cNvPr id="187" name="Google Shape;187;g2e2e36b8bf1_0_152"/>
          <p:cNvSpPr/>
          <p:nvPr/>
        </p:nvSpPr>
        <p:spPr>
          <a:xfrm>
            <a:off x="8980022" y="2489200"/>
            <a:ext cx="6439800" cy="10109100"/>
          </a:xfrm>
          <a:prstGeom prst="roundRect">
            <a:avLst>
              <a:gd fmla="val 3124"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e2e36b8bf1_0_152"/>
          <p:cNvPicPr preferRelativeResize="0"/>
          <p:nvPr/>
        </p:nvPicPr>
        <p:blipFill rotWithShape="1">
          <a:blip r:embed="rId7">
            <a:alphaModFix/>
          </a:blip>
          <a:srcRect b="0" l="0" r="0" t="0"/>
          <a:stretch/>
        </p:blipFill>
        <p:spPr>
          <a:xfrm>
            <a:off x="11348732" y="2946400"/>
            <a:ext cx="1702289" cy="1625600"/>
          </a:xfrm>
          <a:prstGeom prst="rect">
            <a:avLst/>
          </a:prstGeom>
          <a:noFill/>
          <a:ln>
            <a:noFill/>
          </a:ln>
        </p:spPr>
      </p:pic>
      <p:sp>
        <p:nvSpPr>
          <p:cNvPr id="189" name="Google Shape;189;g2e2e36b8bf1_0_152"/>
          <p:cNvSpPr/>
          <p:nvPr/>
        </p:nvSpPr>
        <p:spPr>
          <a:xfrm>
            <a:off x="11361570" y="4876800"/>
            <a:ext cx="1676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Elite</a:t>
            </a:r>
            <a:endParaRPr b="0" i="0" sz="4800" u="none" cap="none" strike="noStrike">
              <a:solidFill>
                <a:schemeClr val="dk1"/>
              </a:solidFill>
              <a:latin typeface="Calibri"/>
              <a:ea typeface="Calibri"/>
              <a:cs typeface="Calibri"/>
              <a:sym typeface="Calibri"/>
            </a:endParaRPr>
          </a:p>
        </p:txBody>
      </p:sp>
      <p:sp>
        <p:nvSpPr>
          <p:cNvPr id="190" name="Google Shape;190;g2e2e36b8bf1_0_152"/>
          <p:cNvSpPr/>
          <p:nvPr/>
        </p:nvSpPr>
        <p:spPr>
          <a:xfrm>
            <a:off x="94372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91" name="Google Shape;191;g2e2e36b8bf1_0_152"/>
          <p:cNvSpPr/>
          <p:nvPr/>
        </p:nvSpPr>
        <p:spPr>
          <a:xfrm>
            <a:off x="10542318" y="11455400"/>
            <a:ext cx="3315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$50/month</a:t>
            </a:r>
            <a:endParaRPr b="0" i="0" sz="4800" u="none" cap="none" strike="noStrike">
              <a:solidFill>
                <a:schemeClr val="dk1"/>
              </a:solidFill>
              <a:latin typeface="Calibri"/>
              <a:ea typeface="Calibri"/>
              <a:cs typeface="Calibri"/>
              <a:sym typeface="Calibri"/>
            </a:endParaRPr>
          </a:p>
        </p:txBody>
      </p:sp>
      <p:sp>
        <p:nvSpPr>
          <p:cNvPr id="192" name="Google Shape;192;g2e2e36b8bf1_0_152"/>
          <p:cNvSpPr/>
          <p:nvPr/>
        </p:nvSpPr>
        <p:spPr>
          <a:xfrm>
            <a:off x="16181822" y="2489200"/>
            <a:ext cx="6439800" cy="10109100"/>
          </a:xfrm>
          <a:prstGeom prst="roundRect">
            <a:avLst>
              <a:gd fmla="val 3124" name="adj"/>
            </a:avLst>
          </a:prstGeom>
          <a:noFill/>
          <a:ln cap="flat" cmpd="sng" w="12700">
            <a:solidFill>
              <a:srgbClr val="3681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e2e36b8bf1_0_152"/>
          <p:cNvPicPr preferRelativeResize="0"/>
          <p:nvPr/>
        </p:nvPicPr>
        <p:blipFill rotWithShape="1">
          <a:blip r:embed="rId8">
            <a:alphaModFix/>
          </a:blip>
          <a:srcRect b="0" l="0" r="0" t="0"/>
          <a:stretch/>
        </p:blipFill>
        <p:spPr>
          <a:xfrm>
            <a:off x="18611631" y="2946400"/>
            <a:ext cx="1580086" cy="1625600"/>
          </a:xfrm>
          <a:prstGeom prst="rect">
            <a:avLst/>
          </a:prstGeom>
          <a:noFill/>
          <a:ln>
            <a:noFill/>
          </a:ln>
        </p:spPr>
      </p:pic>
      <p:sp>
        <p:nvSpPr>
          <p:cNvPr id="194" name="Google Shape;194;g2e2e36b8bf1_0_152"/>
          <p:cNvSpPr/>
          <p:nvPr/>
        </p:nvSpPr>
        <p:spPr>
          <a:xfrm>
            <a:off x="17769521" y="4876800"/>
            <a:ext cx="32643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81D7"/>
              </a:buClr>
              <a:buSzPts val="4800"/>
              <a:buFont typeface="Barrio"/>
              <a:buNone/>
            </a:pPr>
            <a:r>
              <a:rPr b="0" i="0" lang="en-US" sz="4800" u="none" cap="none" strike="noStrike">
                <a:solidFill>
                  <a:srgbClr val="3681D7"/>
                </a:solidFill>
                <a:latin typeface="Barrio"/>
                <a:ea typeface="Barrio"/>
                <a:cs typeface="Barrio"/>
                <a:sym typeface="Barrio"/>
              </a:rPr>
              <a:t>Legendary</a:t>
            </a:r>
            <a:endParaRPr b="0" i="0" sz="4800" u="none" cap="none" strike="noStrike">
              <a:solidFill>
                <a:schemeClr val="dk1"/>
              </a:solidFill>
              <a:latin typeface="Calibri"/>
              <a:ea typeface="Calibri"/>
              <a:cs typeface="Calibri"/>
              <a:sym typeface="Calibri"/>
            </a:endParaRPr>
          </a:p>
        </p:txBody>
      </p:sp>
      <p:sp>
        <p:nvSpPr>
          <p:cNvPr id="195" name="Google Shape;195;g2e2e36b8bf1_0_152"/>
          <p:cNvSpPr/>
          <p:nvPr/>
        </p:nvSpPr>
        <p:spPr>
          <a:xfrm>
            <a:off x="166390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96" name="Google Shape;196;g2e2e36b8bf1_0_152"/>
          <p:cNvSpPr/>
          <p:nvPr/>
        </p:nvSpPr>
        <p:spPr>
          <a:xfrm>
            <a:off x="17591699" y="11455400"/>
            <a:ext cx="3620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2024-06-05T06:28:11Z</dcterms:created>
  <dc:creator>PptxGenJS</dc:creator>
</cp:coreProperties>
</file>