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Unkempt"/>
      <p:regular r:id="rId29"/>
      <p:bold r:id="rId30"/>
    </p:embeddedFont>
    <p:embeddedFont>
      <p:font typeface="Lato"/>
      <p:regular r:id="rId31"/>
      <p:bold r:id="rId32"/>
      <p:italic r:id="rId33"/>
      <p:boldItalic r:id="rId34"/>
    </p:embeddedFont>
    <p:embeddedFont>
      <p:font typeface="Montserrat"/>
      <p:regular r:id="rId35"/>
      <p:bold r:id="rId36"/>
      <p:italic r:id="rId37"/>
      <p:boldItalic r:id="rId38"/>
    </p:embeddedFont>
    <p:embeddedFont>
      <p:font typeface="Inter"/>
      <p:regular r:id="rId39"/>
      <p:bold r:id="rId40"/>
    </p:embeddedFont>
    <p:embeddedFont>
      <p:font typeface="Ribeye Marrow"/>
      <p:regular r:id="rId4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2" roundtripDataSignature="AMtx7mhV9xf7AfGtH7KYM+ah1rYS+DkMk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Inter-bold.fntdata"/><Relationship Id="rId20" Type="http://schemas.openxmlformats.org/officeDocument/2006/relationships/slide" Target="slides/slide16.xml"/><Relationship Id="rId42" Type="http://customschemas.google.com/relationships/presentationmetadata" Target="metadata"/><Relationship Id="rId41" Type="http://schemas.openxmlformats.org/officeDocument/2006/relationships/font" Target="fonts/RibeyeMarrow-regular.fntdata"/><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Unkempt-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regular.fntdata"/><Relationship Id="rId30" Type="http://schemas.openxmlformats.org/officeDocument/2006/relationships/font" Target="fonts/Unkempt-bold.fntdata"/><Relationship Id="rId11" Type="http://schemas.openxmlformats.org/officeDocument/2006/relationships/slide" Target="slides/slide7.xml"/><Relationship Id="rId33" Type="http://schemas.openxmlformats.org/officeDocument/2006/relationships/font" Target="fonts/Lato-italic.fntdata"/><Relationship Id="rId10" Type="http://schemas.openxmlformats.org/officeDocument/2006/relationships/slide" Target="slides/slide6.xml"/><Relationship Id="rId32" Type="http://schemas.openxmlformats.org/officeDocument/2006/relationships/font" Target="fonts/Lato-bold.fntdata"/><Relationship Id="rId13" Type="http://schemas.openxmlformats.org/officeDocument/2006/relationships/slide" Target="slides/slide9.xml"/><Relationship Id="rId35" Type="http://schemas.openxmlformats.org/officeDocument/2006/relationships/font" Target="fonts/Montserrat-regular.fntdata"/><Relationship Id="rId12" Type="http://schemas.openxmlformats.org/officeDocument/2006/relationships/slide" Target="slides/slide8.xml"/><Relationship Id="rId34" Type="http://schemas.openxmlformats.org/officeDocument/2006/relationships/font" Target="fonts/Lato-boldItalic.fntdata"/><Relationship Id="rId15" Type="http://schemas.openxmlformats.org/officeDocument/2006/relationships/slide" Target="slides/slide11.xml"/><Relationship Id="rId37" Type="http://schemas.openxmlformats.org/officeDocument/2006/relationships/font" Target="fonts/Montserrat-italic.fntdata"/><Relationship Id="rId14" Type="http://schemas.openxmlformats.org/officeDocument/2006/relationships/slide" Target="slides/slide10.xml"/><Relationship Id="rId36" Type="http://schemas.openxmlformats.org/officeDocument/2006/relationships/font" Target="fonts/Montserrat-bold.fntdata"/><Relationship Id="rId17" Type="http://schemas.openxmlformats.org/officeDocument/2006/relationships/slide" Target="slides/slide13.xml"/><Relationship Id="rId39" Type="http://schemas.openxmlformats.org/officeDocument/2006/relationships/font" Target="fonts/Inter-regular.fntdata"/><Relationship Id="rId16" Type="http://schemas.openxmlformats.org/officeDocument/2006/relationships/slide" Target="slides/slide12.xml"/><Relationship Id="rId38" Type="http://schemas.openxmlformats.org/officeDocument/2006/relationships/font" Target="fonts/Montserrat-bold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e0b1004ddb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e0b1004ddb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e0b1004ddb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g2e0b1004ddb_0_2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2" name="Google Shape;242;g2e0b1004ddb_0_2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3" name="Google Shape;243;g2e0b1004ddb_0_2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g2e0b1004ddb_0_2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3" name="Google Shape;273;g2e0b1004ddb_0_25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4" name="Google Shape;274;g2e0b1004ddb_0_25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g2e0b1004ddb_0_2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7" name="Google Shape;287;g2e0b1004ddb_0_26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8" name="Google Shape;288;g2e0b1004ddb_0_26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g2e0b1004ddb_0_2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7" name="Google Shape;317;g2e0b1004ddb_0_2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8" name="Google Shape;318;g2e0b1004ddb_0_29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g2e0b1004ddb_0_3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5" name="Google Shape;385;g2e0b1004ddb_0_35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6" name="Google Shape;386;g2e0b1004ddb_0_35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g2e0b1004ddb_0_3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1" name="Google Shape;401;g2e0b1004ddb_0_3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2" name="Google Shape;402;g2e0b1004ddb_0_3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 name="Shape 417"/>
        <p:cNvGrpSpPr/>
        <p:nvPr/>
      </p:nvGrpSpPr>
      <p:grpSpPr>
        <a:xfrm>
          <a:off x="0" y="0"/>
          <a:ext cx="0" cy="0"/>
          <a:chOff x="0" y="0"/>
          <a:chExt cx="0" cy="0"/>
        </a:xfrm>
      </p:grpSpPr>
      <p:sp>
        <p:nvSpPr>
          <p:cNvPr id="418" name="Google Shape;418;g2e0b1004ddb_0_3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9" name="Google Shape;419;g2e0b1004ddb_0_39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0" name="Google Shape;420;g2e0b1004ddb_0_39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5" name="Shape 435"/>
        <p:cNvGrpSpPr/>
        <p:nvPr/>
      </p:nvGrpSpPr>
      <p:grpSpPr>
        <a:xfrm>
          <a:off x="0" y="0"/>
          <a:ext cx="0" cy="0"/>
          <a:chOff x="0" y="0"/>
          <a:chExt cx="0" cy="0"/>
        </a:xfrm>
      </p:grpSpPr>
      <p:sp>
        <p:nvSpPr>
          <p:cNvPr id="436" name="Google Shape;436;g2e0b1004ddb_0_4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7" name="Google Shape;437;g2e0b1004ddb_0_40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8" name="Google Shape;438;g2e0b1004ddb_0_40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g2e0b1004ddb_0_4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6" name="Google Shape;446;g2e0b1004ddb_0_4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7" name="Google Shape;447;g2e0b1004ddb_0_41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7" name="Shape 467"/>
        <p:cNvGrpSpPr/>
        <p:nvPr/>
      </p:nvGrpSpPr>
      <p:grpSpPr>
        <a:xfrm>
          <a:off x="0" y="0"/>
          <a:ext cx="0" cy="0"/>
          <a:chOff x="0" y="0"/>
          <a:chExt cx="0" cy="0"/>
        </a:xfrm>
      </p:grpSpPr>
      <p:sp>
        <p:nvSpPr>
          <p:cNvPr id="468" name="Google Shape;468;g2e0b1004ddb_0_4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9" name="Google Shape;469;g2e0b1004ddb_0_4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0" name="Google Shape;470;g2e0b1004ddb_0_43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 name="Shape 24"/>
        <p:cNvGrpSpPr/>
        <p:nvPr/>
      </p:nvGrpSpPr>
      <p:grpSpPr>
        <a:xfrm>
          <a:off x="0" y="0"/>
          <a:ext cx="0" cy="0"/>
          <a:chOff x="0" y="0"/>
          <a:chExt cx="0" cy="0"/>
        </a:xfrm>
      </p:grpSpPr>
      <p:sp>
        <p:nvSpPr>
          <p:cNvPr id="25" name="Google Shape;25;g2e0b1004ddb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 name="Google Shape;26;g2e0b1004ddb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 name="Google Shape;27;g2e0b1004ddb_0_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4" name="Shape 514"/>
        <p:cNvGrpSpPr/>
        <p:nvPr/>
      </p:nvGrpSpPr>
      <p:grpSpPr>
        <a:xfrm>
          <a:off x="0" y="0"/>
          <a:ext cx="0" cy="0"/>
          <a:chOff x="0" y="0"/>
          <a:chExt cx="0" cy="0"/>
        </a:xfrm>
      </p:grpSpPr>
      <p:sp>
        <p:nvSpPr>
          <p:cNvPr id="515" name="Google Shape;515;g2e0b1004ddb_0_4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6" name="Google Shape;516;g2e0b1004ddb_0_4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7" name="Google Shape;517;g2e0b1004ddb_0_48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3" name="Shape 553"/>
        <p:cNvGrpSpPr/>
        <p:nvPr/>
      </p:nvGrpSpPr>
      <p:grpSpPr>
        <a:xfrm>
          <a:off x="0" y="0"/>
          <a:ext cx="0" cy="0"/>
          <a:chOff x="0" y="0"/>
          <a:chExt cx="0" cy="0"/>
        </a:xfrm>
      </p:grpSpPr>
      <p:sp>
        <p:nvSpPr>
          <p:cNvPr id="554" name="Google Shape;554;g2e0b1004ddb_0_5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5" name="Google Shape;555;g2e0b1004ddb_0_5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6" name="Google Shape;556;g2e0b1004ddb_0_5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0" name="Shape 580"/>
        <p:cNvGrpSpPr/>
        <p:nvPr/>
      </p:nvGrpSpPr>
      <p:grpSpPr>
        <a:xfrm>
          <a:off x="0" y="0"/>
          <a:ext cx="0" cy="0"/>
          <a:chOff x="0" y="0"/>
          <a:chExt cx="0" cy="0"/>
        </a:xfrm>
      </p:grpSpPr>
      <p:sp>
        <p:nvSpPr>
          <p:cNvPr id="581" name="Google Shape;581;g2e0b1004ddb_0_5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2" name="Google Shape;582;g2e0b1004ddb_0_5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3" name="Google Shape;583;g2e0b1004ddb_0_54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0" name="Shape 610"/>
        <p:cNvGrpSpPr/>
        <p:nvPr/>
      </p:nvGrpSpPr>
      <p:grpSpPr>
        <a:xfrm>
          <a:off x="0" y="0"/>
          <a:ext cx="0" cy="0"/>
          <a:chOff x="0" y="0"/>
          <a:chExt cx="0" cy="0"/>
        </a:xfrm>
      </p:grpSpPr>
      <p:sp>
        <p:nvSpPr>
          <p:cNvPr id="611" name="Google Shape;611;g2e0b1004ddb_0_5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2" name="Google Shape;612;g2e0b1004ddb_0_57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3" name="Google Shape;613;g2e0b1004ddb_0_57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0" name="Shape 690"/>
        <p:cNvGrpSpPr/>
        <p:nvPr/>
      </p:nvGrpSpPr>
      <p:grpSpPr>
        <a:xfrm>
          <a:off x="0" y="0"/>
          <a:ext cx="0" cy="0"/>
          <a:chOff x="0" y="0"/>
          <a:chExt cx="0" cy="0"/>
        </a:xfrm>
      </p:grpSpPr>
      <p:sp>
        <p:nvSpPr>
          <p:cNvPr id="691" name="Google Shape;691;g2e0b1004ddb_0_6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92" name="Google Shape;692;g2e0b1004ddb_0_65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3" name="Google Shape;693;g2e0b1004ddb_0_65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 name="Shape 36"/>
        <p:cNvGrpSpPr/>
        <p:nvPr/>
      </p:nvGrpSpPr>
      <p:grpSpPr>
        <a:xfrm>
          <a:off x="0" y="0"/>
          <a:ext cx="0" cy="0"/>
          <a:chOff x="0" y="0"/>
          <a:chExt cx="0" cy="0"/>
        </a:xfrm>
      </p:grpSpPr>
      <p:sp>
        <p:nvSpPr>
          <p:cNvPr id="37" name="Google Shape;37;g2e0b1004ddb_0_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 name="Google Shape;38;g2e0b1004ddb_0_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 name="Google Shape;39;g2e0b1004ddb_0_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2e0b1004ddb_0_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7" name="Google Shape;77;g2e0b1004ddb_0_6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8" name="Google Shape;78;g2e0b1004ddb_0_6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2e0b1004ddb_0_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0" name="Google Shape;90;g2e0b1004ddb_0_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1" name="Google Shape;91;g2e0b1004ddb_0_7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2e0b1004ddb_0_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1" name="Google Shape;111;g2e0b1004ddb_0_9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2" name="Google Shape;112;g2e0b1004ddb_0_9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2e0b1004ddb_0_1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4" name="Google Shape;124;g2e0b1004ddb_0_10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5" name="Google Shape;125;g2e0b1004ddb_0_10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2e0b1004ddb_0_1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6" name="Google Shape;156;g2e0b1004ddb_0_13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7" name="Google Shape;157;g2e0b1004ddb_0_13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2e0b1004ddb_0_1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3" name="Google Shape;183;g2e0b1004ddb_0_16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4" name="Google Shape;184;g2e0b1004ddb_0_16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14.png"/><Relationship Id="rId5" Type="http://schemas.openxmlformats.org/officeDocument/2006/relationships/image" Target="../media/image44.png"/><Relationship Id="rId6" Type="http://schemas.openxmlformats.org/officeDocument/2006/relationships/image" Target="../media/image12.png"/><Relationship Id="rId7" Type="http://schemas.openxmlformats.org/officeDocument/2006/relationships/image" Target="../media/image1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png"/><Relationship Id="rId4" Type="http://schemas.openxmlformats.org/officeDocument/2006/relationships/image" Target="../media/image14.png"/><Relationship Id="rId5" Type="http://schemas.openxmlformats.org/officeDocument/2006/relationships/image" Target="../media/image44.png"/><Relationship Id="rId6" Type="http://schemas.openxmlformats.org/officeDocument/2006/relationships/image" Target="../media/image12.png"/><Relationship Id="rId7" Type="http://schemas.openxmlformats.org/officeDocument/2006/relationships/image" Target="../media/image7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png"/><Relationship Id="rId4" Type="http://schemas.openxmlformats.org/officeDocument/2006/relationships/image" Target="../media/image10.png"/><Relationship Id="rId5" Type="http://schemas.openxmlformats.org/officeDocument/2006/relationships/image" Target="../media/image12.png"/><Relationship Id="rId6" Type="http://schemas.openxmlformats.org/officeDocument/2006/relationships/image" Target="../media/image7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png"/><Relationship Id="rId4" Type="http://schemas.openxmlformats.org/officeDocument/2006/relationships/image" Target="../media/image9.png"/><Relationship Id="rId5" Type="http://schemas.openxmlformats.org/officeDocument/2006/relationships/image" Target="../media/image6.png"/><Relationship Id="rId6" Type="http://schemas.openxmlformats.org/officeDocument/2006/relationships/image" Target="../media/image12.png"/></Relationships>
</file>

<file path=ppt/slides/_rels/slide13.xml.rels><?xml version="1.0" encoding="UTF-8" standalone="yes"?><Relationships xmlns="http://schemas.openxmlformats.org/package/2006/relationships"><Relationship Id="rId20" Type="http://schemas.openxmlformats.org/officeDocument/2006/relationships/image" Target="../media/image80.png"/><Relationship Id="rId22" Type="http://schemas.openxmlformats.org/officeDocument/2006/relationships/image" Target="../media/image81.png"/><Relationship Id="rId21" Type="http://schemas.openxmlformats.org/officeDocument/2006/relationships/image" Target="../media/image97.png"/><Relationship Id="rId24" Type="http://schemas.openxmlformats.org/officeDocument/2006/relationships/image" Target="../media/image114.png"/><Relationship Id="rId23" Type="http://schemas.openxmlformats.org/officeDocument/2006/relationships/image" Target="../media/image109.png"/><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image" Target="../media/image14.png"/><Relationship Id="rId9" Type="http://schemas.openxmlformats.org/officeDocument/2006/relationships/image" Target="../media/image67.png"/><Relationship Id="rId26" Type="http://schemas.openxmlformats.org/officeDocument/2006/relationships/image" Target="../media/image90.png"/><Relationship Id="rId25" Type="http://schemas.openxmlformats.org/officeDocument/2006/relationships/image" Target="../media/image91.png"/><Relationship Id="rId28" Type="http://schemas.openxmlformats.org/officeDocument/2006/relationships/image" Target="../media/image107.png"/><Relationship Id="rId27" Type="http://schemas.openxmlformats.org/officeDocument/2006/relationships/image" Target="../media/image88.png"/><Relationship Id="rId5" Type="http://schemas.openxmlformats.org/officeDocument/2006/relationships/image" Target="../media/image44.png"/><Relationship Id="rId6" Type="http://schemas.openxmlformats.org/officeDocument/2006/relationships/image" Target="../media/image12.png"/><Relationship Id="rId29" Type="http://schemas.openxmlformats.org/officeDocument/2006/relationships/image" Target="../media/image93.png"/><Relationship Id="rId7" Type="http://schemas.openxmlformats.org/officeDocument/2006/relationships/image" Target="../media/image89.png"/><Relationship Id="rId8" Type="http://schemas.openxmlformats.org/officeDocument/2006/relationships/image" Target="../media/image69.png"/><Relationship Id="rId30" Type="http://schemas.openxmlformats.org/officeDocument/2006/relationships/image" Target="../media/image116.png"/><Relationship Id="rId11" Type="http://schemas.openxmlformats.org/officeDocument/2006/relationships/image" Target="../media/image77.png"/><Relationship Id="rId10" Type="http://schemas.openxmlformats.org/officeDocument/2006/relationships/image" Target="../media/image65.png"/><Relationship Id="rId13" Type="http://schemas.openxmlformats.org/officeDocument/2006/relationships/image" Target="../media/image64.png"/><Relationship Id="rId12" Type="http://schemas.openxmlformats.org/officeDocument/2006/relationships/image" Target="../media/image73.png"/><Relationship Id="rId15" Type="http://schemas.openxmlformats.org/officeDocument/2006/relationships/image" Target="../media/image76.png"/><Relationship Id="rId14" Type="http://schemas.openxmlformats.org/officeDocument/2006/relationships/image" Target="../media/image71.png"/><Relationship Id="rId17" Type="http://schemas.openxmlformats.org/officeDocument/2006/relationships/image" Target="../media/image84.png"/><Relationship Id="rId16" Type="http://schemas.openxmlformats.org/officeDocument/2006/relationships/image" Target="../media/image78.png"/><Relationship Id="rId19" Type="http://schemas.openxmlformats.org/officeDocument/2006/relationships/image" Target="../media/image118.png"/><Relationship Id="rId18" Type="http://schemas.openxmlformats.org/officeDocument/2006/relationships/image" Target="../media/image9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png"/><Relationship Id="rId4" Type="http://schemas.openxmlformats.org/officeDocument/2006/relationships/image" Target="../media/image10.png"/><Relationship Id="rId5" Type="http://schemas.openxmlformats.org/officeDocument/2006/relationships/image" Target="../media/image12.png"/><Relationship Id="rId6" Type="http://schemas.openxmlformats.org/officeDocument/2006/relationships/image" Target="../media/image115.png"/><Relationship Id="rId7" Type="http://schemas.openxmlformats.org/officeDocument/2006/relationships/image" Target="../media/image12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png"/><Relationship Id="rId4" Type="http://schemas.openxmlformats.org/officeDocument/2006/relationships/image" Target="../media/image9.png"/><Relationship Id="rId5" Type="http://schemas.openxmlformats.org/officeDocument/2006/relationships/image" Target="../media/image6.png"/><Relationship Id="rId6" Type="http://schemas.openxmlformats.org/officeDocument/2006/relationships/image" Target="../media/image12.png"/><Relationship Id="rId7" Type="http://schemas.openxmlformats.org/officeDocument/2006/relationships/image" Target="../media/image108.png"/><Relationship Id="rId8" Type="http://schemas.openxmlformats.org/officeDocument/2006/relationships/image" Target="../media/image12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png"/><Relationship Id="rId4" Type="http://schemas.openxmlformats.org/officeDocument/2006/relationships/image" Target="../media/image25.png"/><Relationship Id="rId5" Type="http://schemas.openxmlformats.org/officeDocument/2006/relationships/image" Target="../media/image24.png"/><Relationship Id="rId6" Type="http://schemas.openxmlformats.org/officeDocument/2006/relationships/image" Target="../media/image12.png"/><Relationship Id="rId7" Type="http://schemas.openxmlformats.org/officeDocument/2006/relationships/image" Target="../media/image132.png"/><Relationship Id="rId8" Type="http://schemas.openxmlformats.org/officeDocument/2006/relationships/image" Target="../media/image13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63.png"/><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png"/><Relationship Id="rId4" Type="http://schemas.openxmlformats.org/officeDocument/2006/relationships/image" Target="../media/image9.png"/><Relationship Id="rId5" Type="http://schemas.openxmlformats.org/officeDocument/2006/relationships/image" Target="../media/image6.png"/><Relationship Id="rId6" Type="http://schemas.openxmlformats.org/officeDocument/2006/relationships/image" Target="../media/image8.png"/><Relationship Id="rId7" Type="http://schemas.openxmlformats.org/officeDocument/2006/relationships/image" Target="../media/image12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png"/><Relationship Id="rId4" Type="http://schemas.openxmlformats.org/officeDocument/2006/relationships/image" Target="../media/image25.png"/><Relationship Id="rId9" Type="http://schemas.openxmlformats.org/officeDocument/2006/relationships/image" Target="../media/image135.png"/><Relationship Id="rId5" Type="http://schemas.openxmlformats.org/officeDocument/2006/relationships/image" Target="../media/image24.png"/><Relationship Id="rId6" Type="http://schemas.openxmlformats.org/officeDocument/2006/relationships/image" Target="../media/image12.png"/><Relationship Id="rId7" Type="http://schemas.openxmlformats.org/officeDocument/2006/relationships/image" Target="../media/image131.png"/><Relationship Id="rId8" Type="http://schemas.openxmlformats.org/officeDocument/2006/relationships/image" Target="../media/image119.png"/><Relationship Id="rId11" Type="http://schemas.openxmlformats.org/officeDocument/2006/relationships/image" Target="../media/image138.png"/><Relationship Id="rId10" Type="http://schemas.openxmlformats.org/officeDocument/2006/relationships/image" Target="../media/image156.png"/><Relationship Id="rId13" Type="http://schemas.openxmlformats.org/officeDocument/2006/relationships/image" Target="../media/image133.png"/><Relationship Id="rId12" Type="http://schemas.openxmlformats.org/officeDocument/2006/relationships/image" Target="../media/image139.png"/><Relationship Id="rId15" Type="http://schemas.openxmlformats.org/officeDocument/2006/relationships/image" Target="../media/image142.png"/><Relationship Id="rId14" Type="http://schemas.openxmlformats.org/officeDocument/2006/relationships/image" Target="../media/image134.png"/><Relationship Id="rId16" Type="http://schemas.openxmlformats.org/officeDocument/2006/relationships/image" Target="../media/image14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10.png"/><Relationship Id="rId5" Type="http://schemas.openxmlformats.org/officeDocument/2006/relationships/image" Target="../media/image12.png"/><Relationship Id="rId6" Type="http://schemas.openxmlformats.org/officeDocument/2006/relationships/image" Target="../media/image1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png"/><Relationship Id="rId4" Type="http://schemas.openxmlformats.org/officeDocument/2006/relationships/image" Target="../media/image14.png"/><Relationship Id="rId9" Type="http://schemas.openxmlformats.org/officeDocument/2006/relationships/image" Target="../media/image161.png"/><Relationship Id="rId5" Type="http://schemas.openxmlformats.org/officeDocument/2006/relationships/image" Target="../media/image44.png"/><Relationship Id="rId6" Type="http://schemas.openxmlformats.org/officeDocument/2006/relationships/image" Target="../media/image12.png"/><Relationship Id="rId7" Type="http://schemas.openxmlformats.org/officeDocument/2006/relationships/image" Target="../media/image146.png"/><Relationship Id="rId8" Type="http://schemas.openxmlformats.org/officeDocument/2006/relationships/image" Target="../media/image148.png"/><Relationship Id="rId10" Type="http://schemas.openxmlformats.org/officeDocument/2006/relationships/image" Target="../media/image15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png"/><Relationship Id="rId4" Type="http://schemas.openxmlformats.org/officeDocument/2006/relationships/image" Target="../media/image9.png"/><Relationship Id="rId9" Type="http://schemas.openxmlformats.org/officeDocument/2006/relationships/image" Target="../media/image159.png"/><Relationship Id="rId5" Type="http://schemas.openxmlformats.org/officeDocument/2006/relationships/image" Target="../media/image6.png"/><Relationship Id="rId6" Type="http://schemas.openxmlformats.org/officeDocument/2006/relationships/image" Target="../media/image12.png"/><Relationship Id="rId7" Type="http://schemas.openxmlformats.org/officeDocument/2006/relationships/image" Target="../media/image185.png"/><Relationship Id="rId8" Type="http://schemas.openxmlformats.org/officeDocument/2006/relationships/image" Target="../media/image144.png"/><Relationship Id="rId11" Type="http://schemas.openxmlformats.org/officeDocument/2006/relationships/image" Target="../media/image153.png"/><Relationship Id="rId10" Type="http://schemas.openxmlformats.org/officeDocument/2006/relationships/image" Target="../media/image162.png"/><Relationship Id="rId12" Type="http://schemas.openxmlformats.org/officeDocument/2006/relationships/image" Target="../media/image15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png"/><Relationship Id="rId4" Type="http://schemas.openxmlformats.org/officeDocument/2006/relationships/image" Target="../media/image14.png"/><Relationship Id="rId5" Type="http://schemas.openxmlformats.org/officeDocument/2006/relationships/image" Target="../media/image44.png"/><Relationship Id="rId6" Type="http://schemas.openxmlformats.org/officeDocument/2006/relationships/image" Target="../media/image12.png"/></Relationships>
</file>

<file path=ppt/slides/_rels/slide23.xml.rels><?xml version="1.0" encoding="UTF-8" standalone="yes"?><Relationships xmlns="http://schemas.openxmlformats.org/package/2006/relationships"><Relationship Id="rId20" Type="http://schemas.openxmlformats.org/officeDocument/2006/relationships/image" Target="../media/image190.png"/><Relationship Id="rId22" Type="http://schemas.openxmlformats.org/officeDocument/2006/relationships/image" Target="../media/image181.png"/><Relationship Id="rId21" Type="http://schemas.openxmlformats.org/officeDocument/2006/relationships/image" Target="../media/image197.png"/><Relationship Id="rId23"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png"/><Relationship Id="rId4" Type="http://schemas.openxmlformats.org/officeDocument/2006/relationships/image" Target="../media/image25.png"/><Relationship Id="rId9" Type="http://schemas.openxmlformats.org/officeDocument/2006/relationships/image" Target="../media/image160.png"/><Relationship Id="rId5" Type="http://schemas.openxmlformats.org/officeDocument/2006/relationships/image" Target="../media/image24.png"/><Relationship Id="rId6" Type="http://schemas.openxmlformats.org/officeDocument/2006/relationships/image" Target="../media/image12.png"/><Relationship Id="rId7" Type="http://schemas.openxmlformats.org/officeDocument/2006/relationships/image" Target="../media/image170.png"/><Relationship Id="rId8" Type="http://schemas.openxmlformats.org/officeDocument/2006/relationships/image" Target="../media/image191.png"/><Relationship Id="rId11" Type="http://schemas.openxmlformats.org/officeDocument/2006/relationships/image" Target="../media/image186.png"/><Relationship Id="rId10" Type="http://schemas.openxmlformats.org/officeDocument/2006/relationships/image" Target="../media/image194.png"/><Relationship Id="rId13" Type="http://schemas.openxmlformats.org/officeDocument/2006/relationships/image" Target="../media/image175.png"/><Relationship Id="rId12" Type="http://schemas.openxmlformats.org/officeDocument/2006/relationships/image" Target="../media/image174.png"/><Relationship Id="rId15" Type="http://schemas.openxmlformats.org/officeDocument/2006/relationships/image" Target="../media/image188.png"/><Relationship Id="rId14" Type="http://schemas.openxmlformats.org/officeDocument/2006/relationships/image" Target="../media/image201.png"/><Relationship Id="rId17" Type="http://schemas.openxmlformats.org/officeDocument/2006/relationships/image" Target="../media/image192.png"/><Relationship Id="rId16" Type="http://schemas.openxmlformats.org/officeDocument/2006/relationships/image" Target="../media/image176.png"/><Relationship Id="rId19" Type="http://schemas.openxmlformats.org/officeDocument/2006/relationships/image" Target="../media/image184.png"/><Relationship Id="rId18" Type="http://schemas.openxmlformats.org/officeDocument/2006/relationships/image" Target="../media/image18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96.png"/><Relationship Id="rId4" Type="http://schemas.openxmlformats.org/officeDocument/2006/relationships/image" Target="../media/image195.png"/><Relationship Id="rId5" Type="http://schemas.openxmlformats.org/officeDocument/2006/relationships/image" Target="../media/image12.png"/><Relationship Id="rId6" Type="http://schemas.openxmlformats.org/officeDocument/2006/relationships/hyperlink" Target="https://unsplash.com/" TargetMode="External"/><Relationship Id="rId7" Type="http://schemas.openxmlformats.org/officeDocument/2006/relationships/image" Target="../media/image20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png"/><Relationship Id="rId4" Type="http://schemas.openxmlformats.org/officeDocument/2006/relationships/image" Target="../media/image9.png"/><Relationship Id="rId5" Type="http://schemas.openxmlformats.org/officeDocument/2006/relationships/image" Target="../media/image6.png"/><Relationship Id="rId6" Type="http://schemas.openxmlformats.org/officeDocument/2006/relationships/image" Target="../media/image11.png"/><Relationship Id="rId7" Type="http://schemas.openxmlformats.org/officeDocument/2006/relationships/image" Target="../media/image8.png"/><Relationship Id="rId8" Type="http://schemas.openxmlformats.org/officeDocument/2006/relationships/image" Target="../media/image2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png"/><Relationship Id="rId4" Type="http://schemas.openxmlformats.org/officeDocument/2006/relationships/image" Target="../media/image25.png"/><Relationship Id="rId5" Type="http://schemas.openxmlformats.org/officeDocument/2006/relationships/image" Target="../media/image24.png"/><Relationship Id="rId6" Type="http://schemas.openxmlformats.org/officeDocument/2006/relationships/image" Target="../media/image1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png"/><Relationship Id="rId4" Type="http://schemas.openxmlformats.org/officeDocument/2006/relationships/image" Target="../media/image14.png"/><Relationship Id="rId9" Type="http://schemas.openxmlformats.org/officeDocument/2006/relationships/image" Target="../media/image34.png"/><Relationship Id="rId5" Type="http://schemas.openxmlformats.org/officeDocument/2006/relationships/image" Target="../media/image44.png"/><Relationship Id="rId6" Type="http://schemas.openxmlformats.org/officeDocument/2006/relationships/image" Target="../media/image12.png"/><Relationship Id="rId7" Type="http://schemas.openxmlformats.org/officeDocument/2006/relationships/image" Target="../media/image74.png"/><Relationship Id="rId8" Type="http://schemas.openxmlformats.org/officeDocument/2006/relationships/image" Target="../media/image2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image" Target="../media/image10.png"/><Relationship Id="rId5" Type="http://schemas.openxmlformats.org/officeDocument/2006/relationships/image" Target="../media/image12.png"/><Relationship Id="rId6" Type="http://schemas.openxmlformats.org/officeDocument/2006/relationships/image" Target="../media/image3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png"/><Relationship Id="rId4" Type="http://schemas.openxmlformats.org/officeDocument/2006/relationships/image" Target="../media/image25.png"/><Relationship Id="rId9" Type="http://schemas.openxmlformats.org/officeDocument/2006/relationships/image" Target="../media/image54.png"/><Relationship Id="rId5" Type="http://schemas.openxmlformats.org/officeDocument/2006/relationships/image" Target="../media/image24.png"/><Relationship Id="rId6" Type="http://schemas.openxmlformats.org/officeDocument/2006/relationships/image" Target="../media/image12.png"/><Relationship Id="rId7" Type="http://schemas.openxmlformats.org/officeDocument/2006/relationships/image" Target="../media/image72.png"/><Relationship Id="rId8" Type="http://schemas.openxmlformats.org/officeDocument/2006/relationships/image" Target="../media/image5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png"/><Relationship Id="rId4" Type="http://schemas.openxmlformats.org/officeDocument/2006/relationships/image" Target="../media/image9.png"/><Relationship Id="rId9" Type="http://schemas.openxmlformats.org/officeDocument/2006/relationships/image" Target="../media/image68.png"/><Relationship Id="rId5" Type="http://schemas.openxmlformats.org/officeDocument/2006/relationships/image" Target="../media/image6.png"/><Relationship Id="rId6" Type="http://schemas.openxmlformats.org/officeDocument/2006/relationships/image" Target="../media/image12.png"/><Relationship Id="rId7" Type="http://schemas.openxmlformats.org/officeDocument/2006/relationships/image" Target="../media/image58.png"/><Relationship Id="rId8" Type="http://schemas.openxmlformats.org/officeDocument/2006/relationships/image" Target="../media/image6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png"/><Relationship Id="rId4" Type="http://schemas.openxmlformats.org/officeDocument/2006/relationships/image" Target="../media/image25.png"/><Relationship Id="rId5" Type="http://schemas.openxmlformats.org/officeDocument/2006/relationships/image" Target="../media/image24.png"/><Relationship Id="rId6" Type="http://schemas.openxmlformats.org/officeDocument/2006/relationships/image" Target="../media/image12.png"/><Relationship Id="rId7" Type="http://schemas.openxmlformats.org/officeDocument/2006/relationships/image" Target="../media/image66.png"/><Relationship Id="rId8" Type="http://schemas.openxmlformats.org/officeDocument/2006/relationships/image" Target="../media/image5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ADD"/>
        </a:solidFill>
      </p:bgPr>
    </p:bg>
    <p:spTree>
      <p:nvGrpSpPr>
        <p:cNvPr id="15" name="Shape 15"/>
        <p:cNvGrpSpPr/>
        <p:nvPr/>
      </p:nvGrpSpPr>
      <p:grpSpPr>
        <a:xfrm>
          <a:off x="0" y="0"/>
          <a:ext cx="0" cy="0"/>
          <a:chOff x="0" y="0"/>
          <a:chExt cx="0" cy="0"/>
        </a:xfrm>
      </p:grpSpPr>
      <p:pic>
        <p:nvPicPr>
          <p:cNvPr descr=" " id="16" name="Google Shape;16;g2e0b1004ddb_0_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7" name="Google Shape;17;g2e0b1004ddb_0_0"/>
          <p:cNvPicPr preferRelativeResize="0"/>
          <p:nvPr/>
        </p:nvPicPr>
        <p:blipFill rotWithShape="1">
          <a:blip r:embed="rId4">
            <a:alphaModFix/>
          </a:blip>
          <a:srcRect b="0" l="0" r="0" t="0"/>
          <a:stretch/>
        </p:blipFill>
        <p:spPr>
          <a:xfrm>
            <a:off x="0" y="0"/>
            <a:ext cx="24387048" cy="1409700"/>
          </a:xfrm>
          <a:prstGeom prst="rect">
            <a:avLst/>
          </a:prstGeom>
          <a:noFill/>
          <a:ln>
            <a:noFill/>
          </a:ln>
        </p:spPr>
      </p:pic>
      <p:pic>
        <p:nvPicPr>
          <p:cNvPr descr=" " id="18" name="Google Shape;18;g2e0b1004ddb_0_0"/>
          <p:cNvPicPr preferRelativeResize="0"/>
          <p:nvPr/>
        </p:nvPicPr>
        <p:blipFill rotWithShape="1">
          <a:blip r:embed="rId5">
            <a:alphaModFix/>
          </a:blip>
          <a:srcRect b="0" l="0" r="0" t="0"/>
          <a:stretch/>
        </p:blipFill>
        <p:spPr>
          <a:xfrm>
            <a:off x="0" y="11823700"/>
            <a:ext cx="24387048" cy="1892300"/>
          </a:xfrm>
          <a:prstGeom prst="rect">
            <a:avLst/>
          </a:prstGeom>
          <a:noFill/>
          <a:ln>
            <a:noFill/>
          </a:ln>
        </p:spPr>
      </p:pic>
      <p:sp>
        <p:nvSpPr>
          <p:cNvPr id="19" name="Google Shape;19;g2e0b1004ddb_0_0"/>
          <p:cNvSpPr/>
          <p:nvPr/>
        </p:nvSpPr>
        <p:spPr>
          <a:xfrm>
            <a:off x="2527625" y="1016000"/>
            <a:ext cx="19331700" cy="4099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Ribeye Marrow"/>
              <a:buNone/>
            </a:pPr>
            <a:r>
              <a:rPr b="0" i="0" lang="en-US" sz="24000" u="none" cap="none" strike="noStrike">
                <a:solidFill>
                  <a:srgbClr val="272727"/>
                </a:solidFill>
                <a:latin typeface="Ribeye Marrow"/>
                <a:ea typeface="Ribeye Marrow"/>
                <a:cs typeface="Ribeye Marrow"/>
                <a:sym typeface="Ribeye Marrow"/>
              </a:rPr>
              <a:t>Linguistics</a:t>
            </a:r>
            <a:endParaRPr b="0" i="0" sz="24000" u="none" cap="none" strike="noStrike">
              <a:solidFill>
                <a:schemeClr val="dk1"/>
              </a:solidFill>
              <a:latin typeface="Calibri"/>
              <a:ea typeface="Calibri"/>
              <a:cs typeface="Calibri"/>
              <a:sym typeface="Calibri"/>
            </a:endParaRPr>
          </a:p>
        </p:txBody>
      </p:sp>
      <p:sp>
        <p:nvSpPr>
          <p:cNvPr id="20" name="Google Shape;20;g2e0b1004ddb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 name="Google Shape;21;g2e0b1004ddb_0_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2" name="Google Shape;22;g2e0b1004ddb_0_0"/>
          <p:cNvSpPr/>
          <p:nvPr/>
        </p:nvSpPr>
        <p:spPr>
          <a:xfrm>
            <a:off x="3433662" y="1016000"/>
            <a:ext cx="17532300" cy="1261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Unkempt"/>
              <a:buNone/>
            </a:pPr>
            <a:r>
              <a:rPr b="0" i="0" lang="en-US" sz="6400" u="none" cap="none" strike="noStrike">
                <a:solidFill>
                  <a:srgbClr val="0E0E0E"/>
                </a:solidFill>
                <a:latin typeface="Unkempt"/>
                <a:ea typeface="Unkempt"/>
                <a:cs typeface="Unkempt"/>
                <a:sym typeface="Unkempt"/>
              </a:rPr>
              <a:t>FREE PRESENTATION TEMPLATE BY EATEMP</a:t>
            </a:r>
            <a:endParaRPr b="0" i="0" sz="6400" u="none" cap="none" strike="noStrike">
              <a:solidFill>
                <a:schemeClr val="dk1"/>
              </a:solidFill>
              <a:latin typeface="Calibri"/>
              <a:ea typeface="Calibri"/>
              <a:cs typeface="Calibri"/>
              <a:sym typeface="Calibri"/>
            </a:endParaRPr>
          </a:p>
        </p:txBody>
      </p:sp>
      <p:pic>
        <p:nvPicPr>
          <p:cNvPr descr=" " id="23" name="Google Shape;23;g2e0b1004ddb_0_0"/>
          <p:cNvPicPr preferRelativeResize="0"/>
          <p:nvPr/>
        </p:nvPicPr>
        <p:blipFill rotWithShape="1">
          <a:blip r:embed="rId7">
            <a:alphaModFix/>
          </a:blip>
          <a:srcRect b="0" l="0" r="0" t="0"/>
          <a:stretch/>
        </p:blipFill>
        <p:spPr>
          <a:xfrm>
            <a:off x="5931641" y="3670300"/>
            <a:ext cx="12536467" cy="84455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ADD"/>
        </a:solidFill>
      </p:bgPr>
    </p:bg>
    <p:spTree>
      <p:nvGrpSpPr>
        <p:cNvPr id="244" name="Shape 244"/>
        <p:cNvGrpSpPr/>
        <p:nvPr/>
      </p:nvGrpSpPr>
      <p:grpSpPr>
        <a:xfrm>
          <a:off x="0" y="0"/>
          <a:ext cx="0" cy="0"/>
          <a:chOff x="0" y="0"/>
          <a:chExt cx="0" cy="0"/>
        </a:xfrm>
      </p:grpSpPr>
      <p:pic>
        <p:nvPicPr>
          <p:cNvPr descr=" " id="245" name="Google Shape;245;g2e0b1004ddb_0_22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46" name="Google Shape;246;g2e0b1004ddb_0_220"/>
          <p:cNvPicPr preferRelativeResize="0"/>
          <p:nvPr/>
        </p:nvPicPr>
        <p:blipFill rotWithShape="1">
          <a:blip r:embed="rId4">
            <a:alphaModFix/>
          </a:blip>
          <a:srcRect b="0" l="0" r="0" t="0"/>
          <a:stretch/>
        </p:blipFill>
        <p:spPr>
          <a:xfrm>
            <a:off x="0" y="0"/>
            <a:ext cx="24387048" cy="1409700"/>
          </a:xfrm>
          <a:prstGeom prst="rect">
            <a:avLst/>
          </a:prstGeom>
          <a:noFill/>
          <a:ln>
            <a:noFill/>
          </a:ln>
        </p:spPr>
      </p:pic>
      <p:pic>
        <p:nvPicPr>
          <p:cNvPr descr=" " id="247" name="Google Shape;247;g2e0b1004ddb_0_220"/>
          <p:cNvPicPr preferRelativeResize="0"/>
          <p:nvPr/>
        </p:nvPicPr>
        <p:blipFill rotWithShape="1">
          <a:blip r:embed="rId5">
            <a:alphaModFix/>
          </a:blip>
          <a:srcRect b="0" l="0" r="0" t="0"/>
          <a:stretch/>
        </p:blipFill>
        <p:spPr>
          <a:xfrm>
            <a:off x="0" y="11823700"/>
            <a:ext cx="24387048" cy="1892300"/>
          </a:xfrm>
          <a:prstGeom prst="rect">
            <a:avLst/>
          </a:prstGeom>
          <a:noFill/>
          <a:ln>
            <a:noFill/>
          </a:ln>
        </p:spPr>
      </p:pic>
      <p:sp>
        <p:nvSpPr>
          <p:cNvPr id="248" name="Google Shape;248;g2e0b1004ddb_0_22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9" name="Google Shape;249;g2e0b1004ddb_0_22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50" name="Google Shape;250;g2e0b1004ddb_0_220"/>
          <p:cNvSpPr/>
          <p:nvPr/>
        </p:nvSpPr>
        <p:spPr>
          <a:xfrm>
            <a:off x="14886261" y="2578100"/>
            <a:ext cx="10690500" cy="172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Ribeye Marrow"/>
              <a:buNone/>
            </a:pPr>
            <a:r>
              <a:rPr b="0" i="0" lang="en-US" sz="8000" u="none" cap="none" strike="noStrike">
                <a:solidFill>
                  <a:srgbClr val="0E0E0E"/>
                </a:solidFill>
                <a:latin typeface="Ribeye Marrow"/>
                <a:ea typeface="Ribeye Marrow"/>
                <a:cs typeface="Ribeye Marrow"/>
                <a:sym typeface="Ribeye Marrow"/>
              </a:rPr>
              <a:t>Some Data</a:t>
            </a:r>
            <a:endParaRPr b="0" i="0" sz="8000" u="none" cap="none" strike="noStrike">
              <a:solidFill>
                <a:schemeClr val="dk1"/>
              </a:solidFill>
              <a:latin typeface="Calibri"/>
              <a:ea typeface="Calibri"/>
              <a:cs typeface="Calibri"/>
              <a:sym typeface="Calibri"/>
            </a:endParaRPr>
          </a:p>
        </p:txBody>
      </p:sp>
      <p:sp>
        <p:nvSpPr>
          <p:cNvPr id="251" name="Google Shape;251;g2e0b1004ddb_0_220"/>
          <p:cNvSpPr/>
          <p:nvPr/>
        </p:nvSpPr>
        <p:spPr>
          <a:xfrm>
            <a:off x="14733842" y="5461000"/>
            <a:ext cx="8573700" cy="582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2e0b1004ddb_0_220"/>
          <p:cNvSpPr/>
          <p:nvPr/>
        </p:nvSpPr>
        <p:spPr>
          <a:xfrm>
            <a:off x="14733842" y="5461000"/>
            <a:ext cx="8573700" cy="138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g2e0b1004ddb_0_220"/>
          <p:cNvSpPr/>
          <p:nvPr/>
        </p:nvSpPr>
        <p:spPr>
          <a:xfrm>
            <a:off x="14733842" y="5461000"/>
            <a:ext cx="2070300" cy="138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g2e0b1004ddb_0_220"/>
          <p:cNvSpPr/>
          <p:nvPr/>
        </p:nvSpPr>
        <p:spPr>
          <a:xfrm>
            <a:off x="14733842" y="5461000"/>
            <a:ext cx="2409000" cy="172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ibeye Marrow"/>
              <a:buNone/>
            </a:pPr>
            <a:r>
              <a:rPr b="0" i="0" lang="en-US" sz="8000" u="none" cap="none" strike="noStrike">
                <a:solidFill>
                  <a:srgbClr val="272727"/>
                </a:solidFill>
                <a:latin typeface="Ribeye Marrow"/>
                <a:ea typeface="Ribeye Marrow"/>
                <a:cs typeface="Ribeye Marrow"/>
                <a:sym typeface="Ribeye Marrow"/>
              </a:rPr>
              <a:t>75%</a:t>
            </a:r>
            <a:endParaRPr b="0" i="0" sz="8000" u="none" cap="none" strike="noStrike">
              <a:solidFill>
                <a:schemeClr val="dk1"/>
              </a:solidFill>
              <a:latin typeface="Calibri"/>
              <a:ea typeface="Calibri"/>
              <a:cs typeface="Calibri"/>
              <a:sym typeface="Calibri"/>
            </a:endParaRPr>
          </a:p>
        </p:txBody>
      </p:sp>
      <p:sp>
        <p:nvSpPr>
          <p:cNvPr id="255" name="Google Shape;255;g2e0b1004ddb_0_220"/>
          <p:cNvSpPr/>
          <p:nvPr/>
        </p:nvSpPr>
        <p:spPr>
          <a:xfrm>
            <a:off x="17007426" y="5543550"/>
            <a:ext cx="63000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2e0b1004ddb_0_220"/>
          <p:cNvSpPr/>
          <p:nvPr/>
        </p:nvSpPr>
        <p:spPr>
          <a:xfrm>
            <a:off x="17007426" y="5543550"/>
            <a:ext cx="64524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ibeye Marrow"/>
              <a:buNone/>
            </a:pPr>
            <a:r>
              <a:rPr b="0" i="0" lang="en-US" sz="3600" u="none" cap="none" strike="noStrike">
                <a:solidFill>
                  <a:srgbClr val="0E0E0E"/>
                </a:solidFill>
                <a:latin typeface="Ribeye Marrow"/>
                <a:ea typeface="Ribeye Marrow"/>
                <a:cs typeface="Ribeye Marrow"/>
                <a:sym typeface="Ribeye Marrow"/>
              </a:rPr>
              <a:t>Enchanted Creatures</a:t>
            </a:r>
            <a:endParaRPr b="0" i="0" sz="3600" u="none" cap="none" strike="noStrike">
              <a:solidFill>
                <a:schemeClr val="dk1"/>
              </a:solidFill>
              <a:latin typeface="Calibri"/>
              <a:ea typeface="Calibri"/>
              <a:cs typeface="Calibri"/>
              <a:sym typeface="Calibri"/>
            </a:endParaRPr>
          </a:p>
        </p:txBody>
      </p:sp>
      <p:sp>
        <p:nvSpPr>
          <p:cNvPr id="257" name="Google Shape;257;g2e0b1004ddb_0_220"/>
          <p:cNvSpPr/>
          <p:nvPr/>
        </p:nvSpPr>
        <p:spPr>
          <a:xfrm>
            <a:off x="17007426" y="6267450"/>
            <a:ext cx="64356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nkempt"/>
              <a:buNone/>
            </a:pPr>
            <a:r>
              <a:rPr b="0" i="0" lang="en-US" sz="3200" u="none" cap="none" strike="noStrike">
                <a:solidFill>
                  <a:srgbClr val="0E0E0E"/>
                </a:solidFill>
                <a:latin typeface="Unkempt"/>
                <a:ea typeface="Unkempt"/>
                <a:cs typeface="Unkempt"/>
                <a:sym typeface="Unkempt"/>
              </a:rPr>
              <a:t>possess the ability to cast spells.</a:t>
            </a:r>
            <a:endParaRPr b="0" i="0" sz="3200" u="none" cap="none" strike="noStrike">
              <a:solidFill>
                <a:schemeClr val="dk1"/>
              </a:solidFill>
              <a:latin typeface="Calibri"/>
              <a:ea typeface="Calibri"/>
              <a:cs typeface="Calibri"/>
              <a:sym typeface="Calibri"/>
            </a:endParaRPr>
          </a:p>
        </p:txBody>
      </p:sp>
      <p:sp>
        <p:nvSpPr>
          <p:cNvPr id="258" name="Google Shape;258;g2e0b1004ddb_0_220"/>
          <p:cNvSpPr/>
          <p:nvPr/>
        </p:nvSpPr>
        <p:spPr>
          <a:xfrm>
            <a:off x="14733842" y="7454900"/>
            <a:ext cx="85737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g2e0b1004ddb_0_220"/>
          <p:cNvSpPr/>
          <p:nvPr/>
        </p:nvSpPr>
        <p:spPr>
          <a:xfrm>
            <a:off x="14733842" y="7683500"/>
            <a:ext cx="2184600" cy="138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g2e0b1004ddb_0_220"/>
          <p:cNvSpPr/>
          <p:nvPr/>
        </p:nvSpPr>
        <p:spPr>
          <a:xfrm>
            <a:off x="14733842" y="7683500"/>
            <a:ext cx="2523300" cy="172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ibeye Marrow"/>
              <a:buNone/>
            </a:pPr>
            <a:r>
              <a:rPr b="0" i="0" lang="en-US" sz="8000" u="none" cap="none" strike="noStrike">
                <a:solidFill>
                  <a:srgbClr val="272727"/>
                </a:solidFill>
                <a:latin typeface="Ribeye Marrow"/>
                <a:ea typeface="Ribeye Marrow"/>
                <a:cs typeface="Ribeye Marrow"/>
                <a:sym typeface="Ribeye Marrow"/>
              </a:rPr>
              <a:t>60%</a:t>
            </a:r>
            <a:endParaRPr b="0" i="0" sz="8000" u="none" cap="none" strike="noStrike">
              <a:solidFill>
                <a:schemeClr val="dk1"/>
              </a:solidFill>
              <a:latin typeface="Calibri"/>
              <a:ea typeface="Calibri"/>
              <a:cs typeface="Calibri"/>
              <a:sym typeface="Calibri"/>
            </a:endParaRPr>
          </a:p>
        </p:txBody>
      </p:sp>
      <p:sp>
        <p:nvSpPr>
          <p:cNvPr id="261" name="Google Shape;261;g2e0b1004ddb_0_220"/>
          <p:cNvSpPr/>
          <p:nvPr/>
        </p:nvSpPr>
        <p:spPr>
          <a:xfrm>
            <a:off x="17121740" y="7454900"/>
            <a:ext cx="61857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2e0b1004ddb_0_220"/>
          <p:cNvSpPr/>
          <p:nvPr/>
        </p:nvSpPr>
        <p:spPr>
          <a:xfrm>
            <a:off x="17121740" y="7454900"/>
            <a:ext cx="6338100" cy="139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ibeye Marrow"/>
              <a:buNone/>
            </a:pPr>
            <a:r>
              <a:rPr b="0" i="0" lang="en-US" sz="3600" u="none" cap="none" strike="noStrike">
                <a:solidFill>
                  <a:srgbClr val="0E0E0E"/>
                </a:solidFill>
                <a:latin typeface="Ribeye Marrow"/>
                <a:ea typeface="Ribeye Marrow"/>
                <a:cs typeface="Ribeye Marrow"/>
                <a:sym typeface="Ribeye Marrow"/>
              </a:rPr>
              <a:t>Magic-Wielding Individuals</a:t>
            </a:r>
            <a:endParaRPr b="0" i="0" sz="3600" u="none" cap="none" strike="noStrike">
              <a:solidFill>
                <a:schemeClr val="dk1"/>
              </a:solidFill>
              <a:latin typeface="Calibri"/>
              <a:ea typeface="Calibri"/>
              <a:cs typeface="Calibri"/>
              <a:sym typeface="Calibri"/>
            </a:endParaRPr>
          </a:p>
        </p:txBody>
      </p:sp>
      <p:sp>
        <p:nvSpPr>
          <p:cNvPr id="263" name="Google Shape;263;g2e0b1004ddb_0_220"/>
          <p:cNvSpPr/>
          <p:nvPr/>
        </p:nvSpPr>
        <p:spPr>
          <a:xfrm>
            <a:off x="17121740" y="8801100"/>
            <a:ext cx="63213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nkempt"/>
              <a:buNone/>
            </a:pPr>
            <a:r>
              <a:rPr b="0" i="0" lang="en-US" sz="3200" u="none" cap="none" strike="noStrike">
                <a:solidFill>
                  <a:srgbClr val="0E0E0E"/>
                </a:solidFill>
                <a:latin typeface="Unkempt"/>
                <a:ea typeface="Unkempt"/>
                <a:cs typeface="Unkempt"/>
                <a:sym typeface="Unkempt"/>
              </a:rPr>
              <a:t>practice the art of illusions.</a:t>
            </a:r>
            <a:endParaRPr b="0" i="0" sz="3200" u="none" cap="none" strike="noStrike">
              <a:solidFill>
                <a:schemeClr val="dk1"/>
              </a:solidFill>
              <a:latin typeface="Calibri"/>
              <a:ea typeface="Calibri"/>
              <a:cs typeface="Calibri"/>
              <a:sym typeface="Calibri"/>
            </a:endParaRPr>
          </a:p>
        </p:txBody>
      </p:sp>
      <p:sp>
        <p:nvSpPr>
          <p:cNvPr id="264" name="Google Shape;264;g2e0b1004ddb_0_220"/>
          <p:cNvSpPr/>
          <p:nvPr/>
        </p:nvSpPr>
        <p:spPr>
          <a:xfrm>
            <a:off x="14733842" y="9906000"/>
            <a:ext cx="8573700" cy="138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g2e0b1004ddb_0_220"/>
          <p:cNvSpPr/>
          <p:nvPr/>
        </p:nvSpPr>
        <p:spPr>
          <a:xfrm>
            <a:off x="14733842" y="9906000"/>
            <a:ext cx="2184600" cy="138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g2e0b1004ddb_0_220"/>
          <p:cNvSpPr/>
          <p:nvPr/>
        </p:nvSpPr>
        <p:spPr>
          <a:xfrm>
            <a:off x="14733842" y="9906000"/>
            <a:ext cx="2523300" cy="172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ibeye Marrow"/>
              <a:buNone/>
            </a:pPr>
            <a:r>
              <a:rPr b="0" i="0" lang="en-US" sz="8000" u="none" cap="none" strike="noStrike">
                <a:solidFill>
                  <a:srgbClr val="272727"/>
                </a:solidFill>
                <a:latin typeface="Ribeye Marrow"/>
                <a:ea typeface="Ribeye Marrow"/>
                <a:cs typeface="Ribeye Marrow"/>
                <a:sym typeface="Ribeye Marrow"/>
              </a:rPr>
              <a:t>90%</a:t>
            </a:r>
            <a:endParaRPr b="0" i="0" sz="8000" u="none" cap="none" strike="noStrike">
              <a:solidFill>
                <a:schemeClr val="dk1"/>
              </a:solidFill>
              <a:latin typeface="Calibri"/>
              <a:ea typeface="Calibri"/>
              <a:cs typeface="Calibri"/>
              <a:sym typeface="Calibri"/>
            </a:endParaRPr>
          </a:p>
        </p:txBody>
      </p:sp>
      <p:sp>
        <p:nvSpPr>
          <p:cNvPr id="267" name="Google Shape;267;g2e0b1004ddb_0_220"/>
          <p:cNvSpPr/>
          <p:nvPr/>
        </p:nvSpPr>
        <p:spPr>
          <a:xfrm>
            <a:off x="17121740" y="9988550"/>
            <a:ext cx="61857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2e0b1004ddb_0_220"/>
          <p:cNvSpPr/>
          <p:nvPr/>
        </p:nvSpPr>
        <p:spPr>
          <a:xfrm>
            <a:off x="17121740" y="9988550"/>
            <a:ext cx="63381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ibeye Marrow"/>
              <a:buNone/>
            </a:pPr>
            <a:r>
              <a:rPr b="0" i="0" lang="en-US" sz="3600" u="none" cap="none" strike="noStrike">
                <a:solidFill>
                  <a:srgbClr val="0E0E0E"/>
                </a:solidFill>
                <a:latin typeface="Ribeye Marrow"/>
                <a:ea typeface="Ribeye Marrow"/>
                <a:cs typeface="Ribeye Marrow"/>
                <a:sym typeface="Ribeye Marrow"/>
              </a:rPr>
              <a:t>Spells Cast</a:t>
            </a:r>
            <a:endParaRPr b="0" i="0" sz="3600" u="none" cap="none" strike="noStrike">
              <a:solidFill>
                <a:schemeClr val="dk1"/>
              </a:solidFill>
              <a:latin typeface="Calibri"/>
              <a:ea typeface="Calibri"/>
              <a:cs typeface="Calibri"/>
              <a:sym typeface="Calibri"/>
            </a:endParaRPr>
          </a:p>
        </p:txBody>
      </p:sp>
      <p:sp>
        <p:nvSpPr>
          <p:cNvPr id="269" name="Google Shape;269;g2e0b1004ddb_0_220"/>
          <p:cNvSpPr/>
          <p:nvPr/>
        </p:nvSpPr>
        <p:spPr>
          <a:xfrm>
            <a:off x="17121740" y="10712450"/>
            <a:ext cx="63213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nkempt"/>
              <a:buNone/>
            </a:pPr>
            <a:r>
              <a:rPr b="0" i="0" lang="en-US" sz="3200" u="none" cap="none" strike="noStrike">
                <a:solidFill>
                  <a:srgbClr val="0E0E0E"/>
                </a:solidFill>
                <a:latin typeface="Unkempt"/>
                <a:ea typeface="Unkempt"/>
                <a:cs typeface="Unkempt"/>
                <a:sym typeface="Unkempt"/>
              </a:rPr>
              <a:t>are dark magic, foretelling danger.</a:t>
            </a:r>
            <a:endParaRPr b="0" i="0" sz="3200" u="none" cap="none" strike="noStrike">
              <a:solidFill>
                <a:schemeClr val="dk1"/>
              </a:solidFill>
              <a:latin typeface="Calibri"/>
              <a:ea typeface="Calibri"/>
              <a:cs typeface="Calibri"/>
              <a:sym typeface="Calibri"/>
            </a:endParaRPr>
          </a:p>
        </p:txBody>
      </p:sp>
      <p:pic>
        <p:nvPicPr>
          <p:cNvPr descr=" " id="270" name="Google Shape;270;g2e0b1004ddb_0_220"/>
          <p:cNvPicPr preferRelativeResize="0"/>
          <p:nvPr/>
        </p:nvPicPr>
        <p:blipFill rotWithShape="1">
          <a:blip r:embed="rId7">
            <a:alphaModFix/>
          </a:blip>
          <a:srcRect b="0" l="0" r="0" t="0"/>
          <a:stretch/>
        </p:blipFill>
        <p:spPr>
          <a:xfrm>
            <a:off x="876410" y="812800"/>
            <a:ext cx="13006426" cy="122428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ADD"/>
        </a:solidFill>
      </p:bgPr>
    </p:bg>
    <p:spTree>
      <p:nvGrpSpPr>
        <p:cNvPr id="275" name="Shape 275"/>
        <p:cNvGrpSpPr/>
        <p:nvPr/>
      </p:nvGrpSpPr>
      <p:grpSpPr>
        <a:xfrm>
          <a:off x="0" y="0"/>
          <a:ext cx="0" cy="0"/>
          <a:chOff x="0" y="0"/>
          <a:chExt cx="0" cy="0"/>
        </a:xfrm>
      </p:grpSpPr>
      <p:pic>
        <p:nvPicPr>
          <p:cNvPr descr=" " id="276" name="Google Shape;276;g2e0b1004ddb_0_25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77" name="Google Shape;277;g2e0b1004ddb_0_250"/>
          <p:cNvPicPr preferRelativeResize="0"/>
          <p:nvPr/>
        </p:nvPicPr>
        <p:blipFill rotWithShape="1">
          <a:blip r:embed="rId4">
            <a:alphaModFix/>
          </a:blip>
          <a:srcRect b="0" l="0" r="0" t="0"/>
          <a:stretch/>
        </p:blipFill>
        <p:spPr>
          <a:xfrm>
            <a:off x="1651206" y="596900"/>
            <a:ext cx="21529191" cy="12661900"/>
          </a:xfrm>
          <a:prstGeom prst="rect">
            <a:avLst/>
          </a:prstGeom>
          <a:noFill/>
          <a:ln>
            <a:noFill/>
          </a:ln>
        </p:spPr>
      </p:pic>
      <p:sp>
        <p:nvSpPr>
          <p:cNvPr id="278" name="Google Shape;278;g2e0b1004ddb_0_25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9" name="Google Shape;279;g2e0b1004ddb_0_25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80" name="Google Shape;280;g2e0b1004ddb_0_250"/>
          <p:cNvSpPr/>
          <p:nvPr/>
        </p:nvSpPr>
        <p:spPr>
          <a:xfrm>
            <a:off x="4318540" y="457200"/>
            <a:ext cx="15762600" cy="458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2e0b1004ddb_0_250"/>
          <p:cNvSpPr/>
          <p:nvPr/>
        </p:nvSpPr>
        <p:spPr>
          <a:xfrm>
            <a:off x="4318540" y="457200"/>
            <a:ext cx="15762600" cy="458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2e0b1004ddb_0_250"/>
          <p:cNvSpPr/>
          <p:nvPr/>
        </p:nvSpPr>
        <p:spPr>
          <a:xfrm>
            <a:off x="5950694" y="457200"/>
            <a:ext cx="12498300" cy="4407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Ribeye Marrow"/>
              <a:buNone/>
            </a:pPr>
            <a:r>
              <a:rPr b="0" i="0" lang="en-US" sz="24000" u="none" cap="none" strike="noStrike">
                <a:solidFill>
                  <a:srgbClr val="272727"/>
                </a:solidFill>
                <a:latin typeface="Ribeye Marrow"/>
                <a:ea typeface="Ribeye Marrow"/>
                <a:cs typeface="Ribeye Marrow"/>
                <a:sym typeface="Ribeye Marrow"/>
              </a:rPr>
              <a:t>234,567</a:t>
            </a:r>
            <a:endParaRPr b="0" i="0" sz="24000" u="none" cap="none" strike="noStrike">
              <a:solidFill>
                <a:schemeClr val="dk1"/>
              </a:solidFill>
              <a:latin typeface="Calibri"/>
              <a:ea typeface="Calibri"/>
              <a:cs typeface="Calibri"/>
              <a:sym typeface="Calibri"/>
            </a:endParaRPr>
          </a:p>
        </p:txBody>
      </p:sp>
      <p:sp>
        <p:nvSpPr>
          <p:cNvPr id="283" name="Google Shape;283;g2e0b1004ddb_0_250"/>
          <p:cNvSpPr/>
          <p:nvPr/>
        </p:nvSpPr>
        <p:spPr>
          <a:xfrm>
            <a:off x="4183056" y="4051300"/>
            <a:ext cx="16033500" cy="1261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Unkempt"/>
              <a:buNone/>
            </a:pPr>
            <a:r>
              <a:rPr b="0" i="0" lang="en-US" sz="6400" u="none" cap="none" strike="noStrike">
                <a:solidFill>
                  <a:srgbClr val="0E0E0E"/>
                </a:solidFill>
                <a:latin typeface="Unkempt"/>
                <a:ea typeface="Unkempt"/>
                <a:cs typeface="Unkempt"/>
                <a:sym typeface="Unkempt"/>
              </a:rPr>
              <a:t>UNICORN SIGHTINGS</a:t>
            </a:r>
            <a:endParaRPr b="0" i="0" sz="6400" u="none" cap="none" strike="noStrike">
              <a:solidFill>
                <a:schemeClr val="dk1"/>
              </a:solidFill>
              <a:latin typeface="Calibri"/>
              <a:ea typeface="Calibri"/>
              <a:cs typeface="Calibri"/>
              <a:sym typeface="Calibri"/>
            </a:endParaRPr>
          </a:p>
        </p:txBody>
      </p:sp>
      <p:pic>
        <p:nvPicPr>
          <p:cNvPr descr=" " id="284" name="Google Shape;284;g2e0b1004ddb_0_250"/>
          <p:cNvPicPr preferRelativeResize="0"/>
          <p:nvPr/>
        </p:nvPicPr>
        <p:blipFill rotWithShape="1">
          <a:blip r:embed="rId6">
            <a:alphaModFix/>
          </a:blip>
          <a:srcRect b="0" l="0" r="0" t="0"/>
          <a:stretch/>
        </p:blipFill>
        <p:spPr>
          <a:xfrm>
            <a:off x="6109464" y="5448300"/>
            <a:ext cx="12168121" cy="76073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ADD"/>
        </a:solidFill>
      </p:bgPr>
    </p:bg>
    <p:spTree>
      <p:nvGrpSpPr>
        <p:cNvPr id="289" name="Shape 289"/>
        <p:cNvGrpSpPr/>
        <p:nvPr/>
      </p:nvGrpSpPr>
      <p:grpSpPr>
        <a:xfrm>
          <a:off x="0" y="0"/>
          <a:ext cx="0" cy="0"/>
          <a:chOff x="0" y="0"/>
          <a:chExt cx="0" cy="0"/>
        </a:xfrm>
      </p:grpSpPr>
      <p:pic>
        <p:nvPicPr>
          <p:cNvPr descr=" " id="290" name="Google Shape;290;g2e0b1004ddb_0_26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91" name="Google Shape;291;g2e0b1004ddb_0_263"/>
          <p:cNvPicPr preferRelativeResize="0"/>
          <p:nvPr/>
        </p:nvPicPr>
        <p:blipFill rotWithShape="1">
          <a:blip r:embed="rId4">
            <a:alphaModFix/>
          </a:blip>
          <a:srcRect b="0" l="0" r="0" t="0"/>
          <a:stretch/>
        </p:blipFill>
        <p:spPr>
          <a:xfrm>
            <a:off x="0" y="0"/>
            <a:ext cx="2108464" cy="13716000"/>
          </a:xfrm>
          <a:prstGeom prst="rect">
            <a:avLst/>
          </a:prstGeom>
          <a:noFill/>
          <a:ln>
            <a:noFill/>
          </a:ln>
        </p:spPr>
      </p:pic>
      <p:pic>
        <p:nvPicPr>
          <p:cNvPr descr=" " id="292" name="Google Shape;292;g2e0b1004ddb_0_263"/>
          <p:cNvPicPr preferRelativeResize="0"/>
          <p:nvPr/>
        </p:nvPicPr>
        <p:blipFill rotWithShape="1">
          <a:blip r:embed="rId5">
            <a:alphaModFix/>
          </a:blip>
          <a:srcRect b="0" l="0" r="0" t="0"/>
          <a:stretch/>
        </p:blipFill>
        <p:spPr>
          <a:xfrm>
            <a:off x="22265883" y="0"/>
            <a:ext cx="2121165" cy="13716000"/>
          </a:xfrm>
          <a:prstGeom prst="rect">
            <a:avLst/>
          </a:prstGeom>
          <a:noFill/>
          <a:ln>
            <a:noFill/>
          </a:ln>
        </p:spPr>
      </p:pic>
      <p:sp>
        <p:nvSpPr>
          <p:cNvPr id="293" name="Google Shape;293;g2e0b1004ddb_0_26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4" name="Google Shape;294;g2e0b1004ddb_0_26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95" name="Google Shape;295;g2e0b1004ddb_0_263"/>
          <p:cNvSpPr/>
          <p:nvPr/>
        </p:nvSpPr>
        <p:spPr>
          <a:xfrm>
            <a:off x="3835879" y="3721100"/>
            <a:ext cx="7875000" cy="27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g2e0b1004ddb_0_263"/>
          <p:cNvSpPr/>
          <p:nvPr/>
        </p:nvSpPr>
        <p:spPr>
          <a:xfrm>
            <a:off x="3670759" y="3721100"/>
            <a:ext cx="8205300" cy="22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2e0b1004ddb_0_263"/>
          <p:cNvSpPr/>
          <p:nvPr/>
        </p:nvSpPr>
        <p:spPr>
          <a:xfrm>
            <a:off x="3670759" y="3721100"/>
            <a:ext cx="8747100" cy="276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ibeye Marrow"/>
              <a:buNone/>
            </a:pPr>
            <a:r>
              <a:rPr b="0" i="0" lang="en-US" sz="12800" u="none" cap="none" strike="noStrike">
                <a:solidFill>
                  <a:srgbClr val="272727"/>
                </a:solidFill>
                <a:latin typeface="Ribeye Marrow"/>
                <a:ea typeface="Ribeye Marrow"/>
                <a:cs typeface="Ribeye Marrow"/>
                <a:sym typeface="Ribeye Marrow"/>
              </a:rPr>
              <a:t>233 Coins</a:t>
            </a:r>
            <a:endParaRPr b="0" i="0" sz="12800" u="none" cap="none" strike="noStrike">
              <a:solidFill>
                <a:schemeClr val="dk1"/>
              </a:solidFill>
              <a:latin typeface="Calibri"/>
              <a:ea typeface="Calibri"/>
              <a:cs typeface="Calibri"/>
              <a:sym typeface="Calibri"/>
            </a:endParaRPr>
          </a:p>
        </p:txBody>
      </p:sp>
      <p:sp>
        <p:nvSpPr>
          <p:cNvPr id="298" name="Google Shape;298;g2e0b1004ddb_0_263"/>
          <p:cNvSpPr/>
          <p:nvPr/>
        </p:nvSpPr>
        <p:spPr>
          <a:xfrm>
            <a:off x="3835879" y="5943600"/>
            <a:ext cx="7875000"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2e0b1004ddb_0_263"/>
          <p:cNvSpPr/>
          <p:nvPr/>
        </p:nvSpPr>
        <p:spPr>
          <a:xfrm>
            <a:off x="3768138" y="5943600"/>
            <a:ext cx="8010600" cy="630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Unkempt"/>
              <a:buNone/>
            </a:pPr>
            <a:r>
              <a:rPr b="0" i="0" lang="en-US" sz="3200" u="none" cap="none" strike="noStrike">
                <a:solidFill>
                  <a:srgbClr val="0E0E0E"/>
                </a:solidFill>
                <a:latin typeface="Unkempt"/>
                <a:ea typeface="Unkempt"/>
                <a:cs typeface="Unkempt"/>
                <a:sym typeface="Unkempt"/>
              </a:rPr>
              <a:t>Treasure Found</a:t>
            </a:r>
            <a:endParaRPr b="0" i="0" sz="3200" u="none" cap="none" strike="noStrike">
              <a:solidFill>
                <a:schemeClr val="dk1"/>
              </a:solidFill>
              <a:latin typeface="Calibri"/>
              <a:ea typeface="Calibri"/>
              <a:cs typeface="Calibri"/>
              <a:sym typeface="Calibri"/>
            </a:endParaRPr>
          </a:p>
        </p:txBody>
      </p:sp>
      <p:sp>
        <p:nvSpPr>
          <p:cNvPr id="300" name="Google Shape;300;g2e0b1004ddb_0_263"/>
          <p:cNvSpPr/>
          <p:nvPr/>
        </p:nvSpPr>
        <p:spPr>
          <a:xfrm>
            <a:off x="3835879" y="7442200"/>
            <a:ext cx="7875000" cy="27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g2e0b1004ddb_0_263"/>
          <p:cNvSpPr/>
          <p:nvPr/>
        </p:nvSpPr>
        <p:spPr>
          <a:xfrm>
            <a:off x="3397675" y="7442200"/>
            <a:ext cx="8751300" cy="22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g2e0b1004ddb_0_263"/>
          <p:cNvSpPr/>
          <p:nvPr/>
        </p:nvSpPr>
        <p:spPr>
          <a:xfrm>
            <a:off x="3397675" y="7442200"/>
            <a:ext cx="9293400" cy="276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ibeye Marrow"/>
              <a:buNone/>
            </a:pPr>
            <a:r>
              <a:rPr b="0" i="0" lang="en-US" sz="12800" u="none" cap="none" strike="noStrike">
                <a:solidFill>
                  <a:srgbClr val="272727"/>
                </a:solidFill>
                <a:latin typeface="Ribeye Marrow"/>
                <a:ea typeface="Ribeye Marrow"/>
                <a:cs typeface="Ribeye Marrow"/>
                <a:sym typeface="Ribeye Marrow"/>
              </a:rPr>
              <a:t>456 Hours</a:t>
            </a:r>
            <a:endParaRPr b="0" i="0" sz="12800" u="none" cap="none" strike="noStrike">
              <a:solidFill>
                <a:schemeClr val="dk1"/>
              </a:solidFill>
              <a:latin typeface="Calibri"/>
              <a:ea typeface="Calibri"/>
              <a:cs typeface="Calibri"/>
              <a:sym typeface="Calibri"/>
            </a:endParaRPr>
          </a:p>
        </p:txBody>
      </p:sp>
      <p:sp>
        <p:nvSpPr>
          <p:cNvPr id="303" name="Google Shape;303;g2e0b1004ddb_0_263"/>
          <p:cNvSpPr/>
          <p:nvPr/>
        </p:nvSpPr>
        <p:spPr>
          <a:xfrm>
            <a:off x="3835879" y="9664700"/>
            <a:ext cx="7875000"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2e0b1004ddb_0_263"/>
          <p:cNvSpPr/>
          <p:nvPr/>
        </p:nvSpPr>
        <p:spPr>
          <a:xfrm>
            <a:off x="3768138" y="9664700"/>
            <a:ext cx="8010600" cy="630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Unkempt"/>
              <a:buNone/>
            </a:pPr>
            <a:r>
              <a:rPr b="0" i="0" lang="en-US" sz="3200" u="none" cap="none" strike="noStrike">
                <a:solidFill>
                  <a:srgbClr val="0E0E0E"/>
                </a:solidFill>
                <a:latin typeface="Unkempt"/>
                <a:ea typeface="Unkempt"/>
                <a:cs typeface="Unkempt"/>
                <a:sym typeface="Unkempt"/>
              </a:rPr>
              <a:t>Duration of Spell Casting</a:t>
            </a:r>
            <a:endParaRPr b="0" i="0" sz="3200" u="none" cap="none" strike="noStrike">
              <a:solidFill>
                <a:schemeClr val="dk1"/>
              </a:solidFill>
              <a:latin typeface="Calibri"/>
              <a:ea typeface="Calibri"/>
              <a:cs typeface="Calibri"/>
              <a:sym typeface="Calibri"/>
            </a:endParaRPr>
          </a:p>
        </p:txBody>
      </p:sp>
      <p:sp>
        <p:nvSpPr>
          <p:cNvPr id="305" name="Google Shape;305;g2e0b1004ddb_0_263"/>
          <p:cNvSpPr/>
          <p:nvPr/>
        </p:nvSpPr>
        <p:spPr>
          <a:xfrm>
            <a:off x="13730416" y="3721100"/>
            <a:ext cx="7875000" cy="27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g2e0b1004ddb_0_263"/>
          <p:cNvSpPr/>
          <p:nvPr/>
        </p:nvSpPr>
        <p:spPr>
          <a:xfrm>
            <a:off x="15991299" y="3721100"/>
            <a:ext cx="3353100" cy="22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g2e0b1004ddb_0_263"/>
          <p:cNvSpPr/>
          <p:nvPr/>
        </p:nvSpPr>
        <p:spPr>
          <a:xfrm>
            <a:off x="15991299" y="3721100"/>
            <a:ext cx="3895200" cy="276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ibeye Marrow"/>
              <a:buNone/>
            </a:pPr>
            <a:r>
              <a:rPr b="0" i="0" lang="en-US" sz="12800" u="none" cap="none" strike="noStrike">
                <a:solidFill>
                  <a:srgbClr val="272727"/>
                </a:solidFill>
                <a:latin typeface="Ribeye Marrow"/>
                <a:ea typeface="Ribeye Marrow"/>
                <a:cs typeface="Ribeye Marrow"/>
                <a:sym typeface="Ribeye Marrow"/>
              </a:rPr>
              <a:t>85%</a:t>
            </a:r>
            <a:endParaRPr b="0" i="0" sz="12800" u="none" cap="none" strike="noStrike">
              <a:solidFill>
                <a:schemeClr val="dk1"/>
              </a:solidFill>
              <a:latin typeface="Calibri"/>
              <a:ea typeface="Calibri"/>
              <a:cs typeface="Calibri"/>
              <a:sym typeface="Calibri"/>
            </a:endParaRPr>
          </a:p>
        </p:txBody>
      </p:sp>
      <p:sp>
        <p:nvSpPr>
          <p:cNvPr id="308" name="Google Shape;308;g2e0b1004ddb_0_263"/>
          <p:cNvSpPr/>
          <p:nvPr/>
        </p:nvSpPr>
        <p:spPr>
          <a:xfrm>
            <a:off x="13730416" y="5943600"/>
            <a:ext cx="7875000"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g2e0b1004ddb_0_263"/>
          <p:cNvSpPr/>
          <p:nvPr/>
        </p:nvSpPr>
        <p:spPr>
          <a:xfrm>
            <a:off x="13662674" y="5943600"/>
            <a:ext cx="8010600" cy="630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Unkempt"/>
              <a:buNone/>
            </a:pPr>
            <a:r>
              <a:rPr b="0" i="0" lang="en-US" sz="3200" u="none" cap="none" strike="noStrike">
                <a:solidFill>
                  <a:srgbClr val="0E0E0E"/>
                </a:solidFill>
                <a:latin typeface="Unkempt"/>
                <a:ea typeface="Unkempt"/>
                <a:cs typeface="Unkempt"/>
                <a:sym typeface="Unkempt"/>
              </a:rPr>
              <a:t>Wished Granted</a:t>
            </a:r>
            <a:endParaRPr b="0" i="0" sz="3200" u="none" cap="none" strike="noStrike">
              <a:solidFill>
                <a:schemeClr val="dk1"/>
              </a:solidFill>
              <a:latin typeface="Calibri"/>
              <a:ea typeface="Calibri"/>
              <a:cs typeface="Calibri"/>
              <a:sym typeface="Calibri"/>
            </a:endParaRPr>
          </a:p>
        </p:txBody>
      </p:sp>
      <p:sp>
        <p:nvSpPr>
          <p:cNvPr id="310" name="Google Shape;310;g2e0b1004ddb_0_263"/>
          <p:cNvSpPr/>
          <p:nvPr/>
        </p:nvSpPr>
        <p:spPr>
          <a:xfrm>
            <a:off x="13730416" y="7442200"/>
            <a:ext cx="7875000" cy="27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g2e0b1004ddb_0_263"/>
          <p:cNvSpPr/>
          <p:nvPr/>
        </p:nvSpPr>
        <p:spPr>
          <a:xfrm>
            <a:off x="14524265" y="7442200"/>
            <a:ext cx="6287400" cy="22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g2e0b1004ddb_0_263"/>
          <p:cNvSpPr/>
          <p:nvPr/>
        </p:nvSpPr>
        <p:spPr>
          <a:xfrm>
            <a:off x="14524265" y="7442200"/>
            <a:ext cx="6829200" cy="276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ibeye Marrow"/>
              <a:buNone/>
            </a:pPr>
            <a:r>
              <a:rPr b="0" i="0" lang="en-US" sz="12800" u="none" cap="none" strike="noStrike">
                <a:solidFill>
                  <a:srgbClr val="272727"/>
                </a:solidFill>
                <a:latin typeface="Ribeye Marrow"/>
                <a:ea typeface="Ribeye Marrow"/>
                <a:cs typeface="Ribeye Marrow"/>
                <a:sym typeface="Ribeye Marrow"/>
              </a:rPr>
              <a:t>544 Km</a:t>
            </a:r>
            <a:endParaRPr b="0" i="0" sz="12800" u="none" cap="none" strike="noStrike">
              <a:solidFill>
                <a:schemeClr val="dk1"/>
              </a:solidFill>
              <a:latin typeface="Calibri"/>
              <a:ea typeface="Calibri"/>
              <a:cs typeface="Calibri"/>
              <a:sym typeface="Calibri"/>
            </a:endParaRPr>
          </a:p>
        </p:txBody>
      </p:sp>
      <p:sp>
        <p:nvSpPr>
          <p:cNvPr id="313" name="Google Shape;313;g2e0b1004ddb_0_263"/>
          <p:cNvSpPr/>
          <p:nvPr/>
        </p:nvSpPr>
        <p:spPr>
          <a:xfrm>
            <a:off x="13730416" y="9664700"/>
            <a:ext cx="7875000"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g2e0b1004ddb_0_263"/>
          <p:cNvSpPr/>
          <p:nvPr/>
        </p:nvSpPr>
        <p:spPr>
          <a:xfrm>
            <a:off x="13662674" y="9664700"/>
            <a:ext cx="8010600" cy="630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Unkempt"/>
              <a:buNone/>
            </a:pPr>
            <a:r>
              <a:rPr b="0" i="0" lang="en-US" sz="3200" u="none" cap="none" strike="noStrike">
                <a:solidFill>
                  <a:srgbClr val="0E0E0E"/>
                </a:solidFill>
                <a:latin typeface="Unkempt"/>
                <a:ea typeface="Unkempt"/>
                <a:cs typeface="Unkempt"/>
                <a:sym typeface="Unkempt"/>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ADD"/>
        </a:solidFill>
      </p:bgPr>
    </p:bg>
    <p:spTree>
      <p:nvGrpSpPr>
        <p:cNvPr id="319" name="Shape 319"/>
        <p:cNvGrpSpPr/>
        <p:nvPr/>
      </p:nvGrpSpPr>
      <p:grpSpPr>
        <a:xfrm>
          <a:off x="0" y="0"/>
          <a:ext cx="0" cy="0"/>
          <a:chOff x="0" y="0"/>
          <a:chExt cx="0" cy="0"/>
        </a:xfrm>
      </p:grpSpPr>
      <p:pic>
        <p:nvPicPr>
          <p:cNvPr descr=" " id="320" name="Google Shape;320;g2e0b1004ddb_0_29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21" name="Google Shape;321;g2e0b1004ddb_0_292"/>
          <p:cNvPicPr preferRelativeResize="0"/>
          <p:nvPr/>
        </p:nvPicPr>
        <p:blipFill rotWithShape="1">
          <a:blip r:embed="rId4">
            <a:alphaModFix/>
          </a:blip>
          <a:srcRect b="0" l="0" r="0" t="0"/>
          <a:stretch/>
        </p:blipFill>
        <p:spPr>
          <a:xfrm>
            <a:off x="0" y="0"/>
            <a:ext cx="24387048" cy="1409700"/>
          </a:xfrm>
          <a:prstGeom prst="rect">
            <a:avLst/>
          </a:prstGeom>
          <a:noFill/>
          <a:ln>
            <a:noFill/>
          </a:ln>
        </p:spPr>
      </p:pic>
      <p:pic>
        <p:nvPicPr>
          <p:cNvPr descr=" " id="322" name="Google Shape;322;g2e0b1004ddb_0_292"/>
          <p:cNvPicPr preferRelativeResize="0"/>
          <p:nvPr/>
        </p:nvPicPr>
        <p:blipFill rotWithShape="1">
          <a:blip r:embed="rId5">
            <a:alphaModFix/>
          </a:blip>
          <a:srcRect b="0" l="0" r="0" t="0"/>
          <a:stretch/>
        </p:blipFill>
        <p:spPr>
          <a:xfrm>
            <a:off x="0" y="11823700"/>
            <a:ext cx="24387048" cy="1892300"/>
          </a:xfrm>
          <a:prstGeom prst="rect">
            <a:avLst/>
          </a:prstGeom>
          <a:noFill/>
          <a:ln>
            <a:noFill/>
          </a:ln>
        </p:spPr>
      </p:pic>
      <p:sp>
        <p:nvSpPr>
          <p:cNvPr id="323" name="Google Shape;323;g2e0b1004ddb_0_29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4" name="Google Shape;324;g2e0b1004ddb_0_29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25" name="Google Shape;325;g2e0b1004ddb_0_292"/>
          <p:cNvSpPr/>
          <p:nvPr/>
        </p:nvSpPr>
        <p:spPr>
          <a:xfrm>
            <a:off x="6841922" y="1701800"/>
            <a:ext cx="10690500" cy="1722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Ribeye Marrow"/>
              <a:buNone/>
            </a:pPr>
            <a:r>
              <a:rPr b="0" i="0" lang="en-US" sz="8000" u="none" cap="none" strike="noStrike">
                <a:solidFill>
                  <a:srgbClr val="272727"/>
                </a:solidFill>
                <a:latin typeface="Ribeye Marrow"/>
                <a:ea typeface="Ribeye Marrow"/>
                <a:cs typeface="Ribeye Marrow"/>
                <a:sym typeface="Ribeye Marrow"/>
              </a:rPr>
              <a:t>Some Graph</a:t>
            </a:r>
            <a:endParaRPr b="0" i="0" sz="8000" u="none" cap="none" strike="noStrike">
              <a:solidFill>
                <a:schemeClr val="dk1"/>
              </a:solidFill>
              <a:latin typeface="Calibri"/>
              <a:ea typeface="Calibri"/>
              <a:cs typeface="Calibri"/>
              <a:sym typeface="Calibri"/>
            </a:endParaRPr>
          </a:p>
        </p:txBody>
      </p:sp>
      <p:sp>
        <p:nvSpPr>
          <p:cNvPr id="326" name="Google Shape;326;g2e0b1004ddb_0_292"/>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2e0b1004ddb_0_292"/>
          <p:cNvSpPr/>
          <p:nvPr/>
        </p:nvSpPr>
        <p:spPr>
          <a:xfrm>
            <a:off x="2986455" y="8999500"/>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16F63"/>
              </a:buClr>
              <a:buSzPts val="1820"/>
              <a:buFont typeface="Lato"/>
              <a:buNone/>
            </a:pPr>
            <a:r>
              <a:rPr b="0" i="0" lang="en-US" sz="1820" u="none" cap="none" strike="noStrike">
                <a:solidFill>
                  <a:srgbClr val="816F63"/>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28" name="Google Shape;328;g2e0b1004ddb_0_292"/>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16F63"/>
              </a:buClr>
              <a:buSzPts val="2185"/>
              <a:buFont typeface="Lato"/>
              <a:buNone/>
            </a:pPr>
            <a:r>
              <a:rPr b="0" i="0" lang="en-US" sz="2185" u="none" cap="none" strike="noStrike">
                <a:solidFill>
                  <a:srgbClr val="816F63"/>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29" name="Google Shape;329;g2e0b1004ddb_0_292"/>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16F63"/>
              </a:buClr>
              <a:buSzPts val="2185"/>
              <a:buFont typeface="Lato"/>
              <a:buNone/>
            </a:pPr>
            <a:r>
              <a:rPr b="0" i="0" lang="en-US" sz="2185" u="none" cap="none" strike="noStrike">
                <a:solidFill>
                  <a:srgbClr val="816F63"/>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30" name="Google Shape;330;g2e0b1004ddb_0_292"/>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16F63"/>
              </a:buClr>
              <a:buSzPts val="2185"/>
              <a:buFont typeface="Lato"/>
              <a:buNone/>
            </a:pPr>
            <a:r>
              <a:rPr b="0" i="0" lang="en-US" sz="2185" u="none" cap="none" strike="noStrike">
                <a:solidFill>
                  <a:srgbClr val="816F63"/>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31" name="Google Shape;331;g2e0b1004ddb_0_292"/>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16F63"/>
              </a:buClr>
              <a:buSzPts val="2185"/>
              <a:buFont typeface="Lato"/>
              <a:buNone/>
            </a:pPr>
            <a:r>
              <a:rPr b="0" i="0" lang="en-US" sz="2185" u="none" cap="none" strike="noStrike">
                <a:solidFill>
                  <a:srgbClr val="816F63"/>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32" name="Google Shape;332;g2e0b1004ddb_0_292"/>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16F63"/>
              </a:buClr>
              <a:buSzPts val="2185"/>
              <a:buFont typeface="Lato"/>
              <a:buNone/>
            </a:pPr>
            <a:r>
              <a:rPr b="0" i="0" lang="en-US" sz="2185" u="none" cap="none" strike="noStrike">
                <a:solidFill>
                  <a:srgbClr val="816F63"/>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33" name="Google Shape;333;g2e0b1004ddb_0_292"/>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16F63"/>
              </a:buClr>
              <a:buSzPts val="2185"/>
              <a:buFont typeface="Lato"/>
              <a:buNone/>
            </a:pPr>
            <a:r>
              <a:rPr b="0" i="0" lang="en-US" sz="2185" u="none" cap="none" strike="noStrike">
                <a:solidFill>
                  <a:srgbClr val="816F63"/>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34" name="Google Shape;334;g2e0b1004ddb_0_292"/>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16F63"/>
              </a:buClr>
              <a:buSzPts val="2185"/>
              <a:buFont typeface="Lato"/>
              <a:buNone/>
            </a:pPr>
            <a:r>
              <a:rPr b="0" i="0" lang="en-US" sz="2185" u="none" cap="none" strike="noStrike">
                <a:solidFill>
                  <a:srgbClr val="816F63"/>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35" name="Google Shape;335;g2e0b1004ddb_0_292"/>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16F63"/>
              </a:buClr>
              <a:buSzPts val="2185"/>
              <a:buFont typeface="Lato"/>
              <a:buNone/>
            </a:pPr>
            <a:r>
              <a:rPr b="0" i="0" lang="en-US" sz="2185" u="none" cap="none" strike="noStrike">
                <a:solidFill>
                  <a:srgbClr val="816F63"/>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36" name="Google Shape;336;g2e0b1004ddb_0_292"/>
          <p:cNvSpPr/>
          <p:nvPr/>
        </p:nvSpPr>
        <p:spPr>
          <a:xfrm>
            <a:off x="2852319" y="848209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16F63"/>
              </a:buClr>
              <a:buSzPts val="1820"/>
              <a:buFont typeface="Lato"/>
              <a:buNone/>
            </a:pPr>
            <a:r>
              <a:rPr b="0" i="0" lang="en-US" sz="1820" u="none" cap="none" strike="noStrike">
                <a:solidFill>
                  <a:srgbClr val="816F63"/>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37" name="Google Shape;337;g2e0b1004ddb_0_292"/>
          <p:cNvSpPr/>
          <p:nvPr/>
        </p:nvSpPr>
        <p:spPr>
          <a:xfrm>
            <a:off x="2852319" y="796459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16F63"/>
              </a:buClr>
              <a:buSzPts val="1820"/>
              <a:buFont typeface="Lato"/>
              <a:buNone/>
            </a:pPr>
            <a:r>
              <a:rPr b="0" i="0" lang="en-US" sz="1820" u="none" cap="none" strike="noStrike">
                <a:solidFill>
                  <a:srgbClr val="816F63"/>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38" name="Google Shape;338;g2e0b1004ddb_0_292"/>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16F63"/>
              </a:buClr>
              <a:buSzPts val="1820"/>
              <a:buFont typeface="Lato"/>
              <a:buNone/>
            </a:pPr>
            <a:r>
              <a:rPr b="0" i="0" lang="en-US" sz="1820" u="none" cap="none" strike="noStrike">
                <a:solidFill>
                  <a:srgbClr val="816F63"/>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39" name="Google Shape;339;g2e0b1004ddb_0_292"/>
          <p:cNvSpPr/>
          <p:nvPr/>
        </p:nvSpPr>
        <p:spPr>
          <a:xfrm>
            <a:off x="2852319" y="6929624"/>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16F63"/>
              </a:buClr>
              <a:buSzPts val="1820"/>
              <a:buFont typeface="Lato"/>
              <a:buNone/>
            </a:pPr>
            <a:r>
              <a:rPr b="0" i="0" lang="en-US" sz="1820" u="none" cap="none" strike="noStrike">
                <a:solidFill>
                  <a:srgbClr val="816F63"/>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40" name="Google Shape;340;g2e0b1004ddb_0_292"/>
          <p:cNvSpPr/>
          <p:nvPr/>
        </p:nvSpPr>
        <p:spPr>
          <a:xfrm>
            <a:off x="2852319" y="641229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16F63"/>
              </a:buClr>
              <a:buSzPts val="1820"/>
              <a:buFont typeface="Lato"/>
              <a:buNone/>
            </a:pPr>
            <a:r>
              <a:rPr b="0" i="0" lang="en-US" sz="1820" u="none" cap="none" strike="noStrike">
                <a:solidFill>
                  <a:srgbClr val="816F63"/>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41" name="Google Shape;341;g2e0b1004ddb_0_292"/>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16F63"/>
              </a:buClr>
              <a:buSzPts val="1820"/>
              <a:buFont typeface="Lato"/>
              <a:buNone/>
            </a:pPr>
            <a:r>
              <a:rPr b="0" i="0" lang="en-US" sz="1820" u="none" cap="none" strike="noStrike">
                <a:solidFill>
                  <a:srgbClr val="816F63"/>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42" name="Google Shape;342;g2e0b1004ddb_0_292"/>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16F63"/>
              </a:buClr>
              <a:buSzPts val="1820"/>
              <a:buFont typeface="Lato"/>
              <a:buNone/>
            </a:pPr>
            <a:r>
              <a:rPr b="0" i="0" lang="en-US" sz="1820" u="none" cap="none" strike="noStrike">
                <a:solidFill>
                  <a:srgbClr val="816F63"/>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43" name="Google Shape;343;g2e0b1004ddb_0_292"/>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16F63"/>
              </a:buClr>
              <a:buSzPts val="1820"/>
              <a:buFont typeface="Lato"/>
              <a:buNone/>
            </a:pPr>
            <a:r>
              <a:rPr b="0" i="0" lang="en-US" sz="1820" u="none" cap="none" strike="noStrike">
                <a:solidFill>
                  <a:srgbClr val="816F63"/>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44" name="Google Shape;344;g2e0b1004ddb_0_292"/>
          <p:cNvSpPr/>
          <p:nvPr/>
        </p:nvSpPr>
        <p:spPr>
          <a:xfrm>
            <a:off x="2852319" y="434251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16F63"/>
              </a:buClr>
              <a:buSzPts val="1820"/>
              <a:buFont typeface="Lato"/>
              <a:buNone/>
            </a:pPr>
            <a:r>
              <a:rPr b="0" i="0" lang="en-US" sz="1820" u="none" cap="none" strike="noStrike">
                <a:solidFill>
                  <a:srgbClr val="816F63"/>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45" name="Google Shape;345;g2e0b1004ddb_0_292"/>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16F63"/>
              </a:buClr>
              <a:buSzPts val="1820"/>
              <a:buFont typeface="Lato"/>
              <a:buNone/>
            </a:pPr>
            <a:r>
              <a:rPr b="0" i="0" lang="en-US" sz="1820" u="none" cap="none" strike="noStrike">
                <a:solidFill>
                  <a:srgbClr val="816F63"/>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46" name="Google Shape;346;g2e0b1004ddb_0_292"/>
          <p:cNvPicPr preferRelativeResize="0"/>
          <p:nvPr/>
        </p:nvPicPr>
        <p:blipFill rotWithShape="1">
          <a:blip r:embed="rId7">
            <a:alphaModFix/>
          </a:blip>
          <a:srcRect b="0" l="0" r="0" t="0"/>
          <a:stretch/>
        </p:blipFill>
        <p:spPr>
          <a:xfrm>
            <a:off x="3368467" y="3771900"/>
            <a:ext cx="8291592" cy="5511006"/>
          </a:xfrm>
          <a:prstGeom prst="rect">
            <a:avLst/>
          </a:prstGeom>
          <a:noFill/>
          <a:ln>
            <a:noFill/>
          </a:ln>
        </p:spPr>
      </p:pic>
      <p:pic>
        <p:nvPicPr>
          <p:cNvPr descr=" " id="347" name="Google Shape;347;g2e0b1004ddb_0_292"/>
          <p:cNvPicPr preferRelativeResize="0"/>
          <p:nvPr/>
        </p:nvPicPr>
        <p:blipFill rotWithShape="1">
          <a:blip r:embed="rId8">
            <a:alphaModFix/>
          </a:blip>
          <a:srcRect b="0" l="0" r="0" t="0"/>
          <a:stretch/>
        </p:blipFill>
        <p:spPr>
          <a:xfrm>
            <a:off x="4512766" y="4185456"/>
            <a:ext cx="11567" cy="5258445"/>
          </a:xfrm>
          <a:prstGeom prst="rect">
            <a:avLst/>
          </a:prstGeom>
          <a:noFill/>
          <a:ln>
            <a:noFill/>
          </a:ln>
        </p:spPr>
      </p:pic>
      <p:pic>
        <p:nvPicPr>
          <p:cNvPr descr=" " id="348" name="Google Shape;348;g2e0b1004ddb_0_292"/>
          <p:cNvPicPr preferRelativeResize="0"/>
          <p:nvPr/>
        </p:nvPicPr>
        <p:blipFill rotWithShape="1">
          <a:blip r:embed="rId9">
            <a:alphaModFix/>
          </a:blip>
          <a:srcRect b="0" l="0" r="0" t="0"/>
          <a:stretch/>
        </p:blipFill>
        <p:spPr>
          <a:xfrm>
            <a:off x="5651279" y="4185456"/>
            <a:ext cx="11567" cy="5258445"/>
          </a:xfrm>
          <a:prstGeom prst="rect">
            <a:avLst/>
          </a:prstGeom>
          <a:noFill/>
          <a:ln>
            <a:noFill/>
          </a:ln>
        </p:spPr>
      </p:pic>
      <p:pic>
        <p:nvPicPr>
          <p:cNvPr descr=" " id="349" name="Google Shape;349;g2e0b1004ddb_0_292"/>
          <p:cNvPicPr preferRelativeResize="0"/>
          <p:nvPr/>
        </p:nvPicPr>
        <p:blipFill rotWithShape="1">
          <a:blip r:embed="rId10">
            <a:alphaModFix/>
          </a:blip>
          <a:srcRect b="0" l="0" r="0" t="0"/>
          <a:stretch/>
        </p:blipFill>
        <p:spPr>
          <a:xfrm>
            <a:off x="6789795" y="4185456"/>
            <a:ext cx="11567" cy="5258445"/>
          </a:xfrm>
          <a:prstGeom prst="rect">
            <a:avLst/>
          </a:prstGeom>
          <a:noFill/>
          <a:ln>
            <a:noFill/>
          </a:ln>
        </p:spPr>
      </p:pic>
      <p:pic>
        <p:nvPicPr>
          <p:cNvPr descr=" " id="350" name="Google Shape;350;g2e0b1004ddb_0_292"/>
          <p:cNvPicPr preferRelativeResize="0"/>
          <p:nvPr/>
        </p:nvPicPr>
        <p:blipFill rotWithShape="1">
          <a:blip r:embed="rId11">
            <a:alphaModFix/>
          </a:blip>
          <a:srcRect b="0" l="0" r="0" t="0"/>
          <a:stretch/>
        </p:blipFill>
        <p:spPr>
          <a:xfrm>
            <a:off x="7928309" y="4185456"/>
            <a:ext cx="11567" cy="5258445"/>
          </a:xfrm>
          <a:prstGeom prst="rect">
            <a:avLst/>
          </a:prstGeom>
          <a:noFill/>
          <a:ln>
            <a:noFill/>
          </a:ln>
        </p:spPr>
      </p:pic>
      <p:pic>
        <p:nvPicPr>
          <p:cNvPr descr=" " id="351" name="Google Shape;351;g2e0b1004ddb_0_292"/>
          <p:cNvPicPr preferRelativeResize="0"/>
          <p:nvPr/>
        </p:nvPicPr>
        <p:blipFill rotWithShape="1">
          <a:blip r:embed="rId12">
            <a:alphaModFix/>
          </a:blip>
          <a:srcRect b="0" l="0" r="0" t="0"/>
          <a:stretch/>
        </p:blipFill>
        <p:spPr>
          <a:xfrm>
            <a:off x="9066828" y="4185456"/>
            <a:ext cx="11567" cy="5258445"/>
          </a:xfrm>
          <a:prstGeom prst="rect">
            <a:avLst/>
          </a:prstGeom>
          <a:noFill/>
          <a:ln>
            <a:noFill/>
          </a:ln>
        </p:spPr>
      </p:pic>
      <p:pic>
        <p:nvPicPr>
          <p:cNvPr descr=" " id="352" name="Google Shape;352;g2e0b1004ddb_0_292"/>
          <p:cNvPicPr preferRelativeResize="0"/>
          <p:nvPr/>
        </p:nvPicPr>
        <p:blipFill rotWithShape="1">
          <a:blip r:embed="rId13">
            <a:alphaModFix/>
          </a:blip>
          <a:srcRect b="0" l="0" r="0" t="0"/>
          <a:stretch/>
        </p:blipFill>
        <p:spPr>
          <a:xfrm>
            <a:off x="10205341" y="4185456"/>
            <a:ext cx="11567" cy="5258445"/>
          </a:xfrm>
          <a:prstGeom prst="rect">
            <a:avLst/>
          </a:prstGeom>
          <a:noFill/>
          <a:ln>
            <a:noFill/>
          </a:ln>
        </p:spPr>
      </p:pic>
      <p:pic>
        <p:nvPicPr>
          <p:cNvPr descr=" " id="353" name="Google Shape;353;g2e0b1004ddb_0_292"/>
          <p:cNvPicPr preferRelativeResize="0"/>
          <p:nvPr/>
        </p:nvPicPr>
        <p:blipFill rotWithShape="1">
          <a:blip r:embed="rId14">
            <a:alphaModFix/>
          </a:blip>
          <a:srcRect b="0" l="0" r="0" t="0"/>
          <a:stretch/>
        </p:blipFill>
        <p:spPr>
          <a:xfrm>
            <a:off x="11343854" y="4185456"/>
            <a:ext cx="11567" cy="5258445"/>
          </a:xfrm>
          <a:prstGeom prst="rect">
            <a:avLst/>
          </a:prstGeom>
          <a:noFill/>
          <a:ln>
            <a:noFill/>
          </a:ln>
        </p:spPr>
      </p:pic>
      <p:pic>
        <p:nvPicPr>
          <p:cNvPr descr=" " id="354" name="Google Shape;354;g2e0b1004ddb_0_292"/>
          <p:cNvPicPr preferRelativeResize="0"/>
          <p:nvPr/>
        </p:nvPicPr>
        <p:blipFill rotWithShape="1">
          <a:blip r:embed="rId15">
            <a:alphaModFix/>
          </a:blip>
          <a:srcRect b="0" l="0" r="0" t="0"/>
          <a:stretch/>
        </p:blipFill>
        <p:spPr>
          <a:xfrm>
            <a:off x="3355539" y="5483858"/>
            <a:ext cx="8050167" cy="2373585"/>
          </a:xfrm>
          <a:prstGeom prst="rect">
            <a:avLst/>
          </a:prstGeom>
          <a:noFill/>
          <a:ln>
            <a:noFill/>
          </a:ln>
        </p:spPr>
      </p:pic>
      <p:pic>
        <p:nvPicPr>
          <p:cNvPr descr=" " id="355" name="Google Shape;355;g2e0b1004ddb_0_292"/>
          <p:cNvPicPr preferRelativeResize="0"/>
          <p:nvPr/>
        </p:nvPicPr>
        <p:blipFill rotWithShape="1">
          <a:blip r:embed="rId16">
            <a:alphaModFix/>
          </a:blip>
          <a:srcRect b="0" l="0" r="0" t="0"/>
          <a:stretch/>
        </p:blipFill>
        <p:spPr>
          <a:xfrm>
            <a:off x="3369143" y="6359537"/>
            <a:ext cx="8044030" cy="2268525"/>
          </a:xfrm>
          <a:prstGeom prst="rect">
            <a:avLst/>
          </a:prstGeom>
          <a:noFill/>
          <a:ln>
            <a:noFill/>
          </a:ln>
        </p:spPr>
      </p:pic>
      <p:pic>
        <p:nvPicPr>
          <p:cNvPr descr=" " id="356" name="Google Shape;356;g2e0b1004ddb_0_292"/>
          <p:cNvPicPr preferRelativeResize="0"/>
          <p:nvPr/>
        </p:nvPicPr>
        <p:blipFill rotWithShape="1">
          <a:blip r:embed="rId17">
            <a:alphaModFix/>
          </a:blip>
          <a:srcRect b="0" l="0" r="0" t="0"/>
          <a:stretch/>
        </p:blipFill>
        <p:spPr>
          <a:xfrm>
            <a:off x="4441751" y="6055643"/>
            <a:ext cx="153591" cy="153566"/>
          </a:xfrm>
          <a:prstGeom prst="rect">
            <a:avLst/>
          </a:prstGeom>
          <a:noFill/>
          <a:ln>
            <a:noFill/>
          </a:ln>
        </p:spPr>
      </p:pic>
      <p:pic>
        <p:nvPicPr>
          <p:cNvPr descr=" " id="357" name="Google Shape;357;g2e0b1004ddb_0_292"/>
          <p:cNvPicPr preferRelativeResize="0"/>
          <p:nvPr/>
        </p:nvPicPr>
        <p:blipFill rotWithShape="1">
          <a:blip r:embed="rId18">
            <a:alphaModFix/>
          </a:blip>
          <a:srcRect b="0" l="0" r="0" t="0"/>
          <a:stretch/>
        </p:blipFill>
        <p:spPr>
          <a:xfrm>
            <a:off x="4441751" y="6981130"/>
            <a:ext cx="153591" cy="153566"/>
          </a:xfrm>
          <a:prstGeom prst="rect">
            <a:avLst/>
          </a:prstGeom>
          <a:noFill/>
          <a:ln>
            <a:noFill/>
          </a:ln>
        </p:spPr>
      </p:pic>
      <p:pic>
        <p:nvPicPr>
          <p:cNvPr descr=" " id="358" name="Google Shape;358;g2e0b1004ddb_0_292"/>
          <p:cNvPicPr preferRelativeResize="0"/>
          <p:nvPr/>
        </p:nvPicPr>
        <p:blipFill rotWithShape="1">
          <a:blip r:embed="rId19">
            <a:alphaModFix/>
          </a:blip>
          <a:srcRect b="0" l="0" r="0" t="0"/>
          <a:stretch/>
        </p:blipFill>
        <p:spPr>
          <a:xfrm>
            <a:off x="5580267" y="5651277"/>
            <a:ext cx="153591" cy="153566"/>
          </a:xfrm>
          <a:prstGeom prst="rect">
            <a:avLst/>
          </a:prstGeom>
          <a:noFill/>
          <a:ln>
            <a:noFill/>
          </a:ln>
        </p:spPr>
      </p:pic>
      <p:pic>
        <p:nvPicPr>
          <p:cNvPr descr=" " id="359" name="Google Shape;359;g2e0b1004ddb_0_292"/>
          <p:cNvPicPr preferRelativeResize="0"/>
          <p:nvPr/>
        </p:nvPicPr>
        <p:blipFill rotWithShape="1">
          <a:blip r:embed="rId20">
            <a:alphaModFix/>
          </a:blip>
          <a:srcRect b="0" l="0" r="0" t="0"/>
          <a:stretch/>
        </p:blipFill>
        <p:spPr>
          <a:xfrm>
            <a:off x="5580267" y="7415510"/>
            <a:ext cx="153591" cy="153566"/>
          </a:xfrm>
          <a:prstGeom prst="rect">
            <a:avLst/>
          </a:prstGeom>
          <a:noFill/>
          <a:ln>
            <a:noFill/>
          </a:ln>
        </p:spPr>
      </p:pic>
      <p:pic>
        <p:nvPicPr>
          <p:cNvPr descr=" " id="360" name="Google Shape;360;g2e0b1004ddb_0_292"/>
          <p:cNvPicPr preferRelativeResize="0"/>
          <p:nvPr/>
        </p:nvPicPr>
        <p:blipFill rotWithShape="1">
          <a:blip r:embed="rId21">
            <a:alphaModFix/>
          </a:blip>
          <a:srcRect b="0" l="0" r="0" t="0"/>
          <a:stretch/>
        </p:blipFill>
        <p:spPr>
          <a:xfrm>
            <a:off x="6718783" y="7732799"/>
            <a:ext cx="153591" cy="153566"/>
          </a:xfrm>
          <a:prstGeom prst="rect">
            <a:avLst/>
          </a:prstGeom>
          <a:noFill/>
          <a:ln>
            <a:noFill/>
          </a:ln>
        </p:spPr>
      </p:pic>
      <p:pic>
        <p:nvPicPr>
          <p:cNvPr descr=" " id="361" name="Google Shape;361;g2e0b1004ddb_0_292"/>
          <p:cNvPicPr preferRelativeResize="0"/>
          <p:nvPr/>
        </p:nvPicPr>
        <p:blipFill rotWithShape="1">
          <a:blip r:embed="rId22">
            <a:alphaModFix/>
          </a:blip>
          <a:srcRect b="0" l="0" r="0" t="0"/>
          <a:stretch/>
        </p:blipFill>
        <p:spPr>
          <a:xfrm>
            <a:off x="6718783" y="6311838"/>
            <a:ext cx="153591" cy="153566"/>
          </a:xfrm>
          <a:prstGeom prst="rect">
            <a:avLst/>
          </a:prstGeom>
          <a:noFill/>
          <a:ln>
            <a:noFill/>
          </a:ln>
        </p:spPr>
      </p:pic>
      <p:pic>
        <p:nvPicPr>
          <p:cNvPr descr=" " id="362" name="Google Shape;362;g2e0b1004ddb_0_292"/>
          <p:cNvPicPr preferRelativeResize="0"/>
          <p:nvPr/>
        </p:nvPicPr>
        <p:blipFill rotWithShape="1">
          <a:blip r:embed="rId23">
            <a:alphaModFix/>
          </a:blip>
          <a:srcRect b="0" l="0" r="0" t="0"/>
          <a:stretch/>
        </p:blipFill>
        <p:spPr>
          <a:xfrm>
            <a:off x="7861923" y="6733220"/>
            <a:ext cx="153591" cy="153566"/>
          </a:xfrm>
          <a:prstGeom prst="rect">
            <a:avLst/>
          </a:prstGeom>
          <a:noFill/>
          <a:ln>
            <a:noFill/>
          </a:ln>
        </p:spPr>
      </p:pic>
      <p:pic>
        <p:nvPicPr>
          <p:cNvPr descr=" " id="363" name="Google Shape;363;g2e0b1004ddb_0_292"/>
          <p:cNvPicPr preferRelativeResize="0"/>
          <p:nvPr/>
        </p:nvPicPr>
        <p:blipFill rotWithShape="1">
          <a:blip r:embed="rId24">
            <a:alphaModFix/>
          </a:blip>
          <a:srcRect b="0" l="0" r="0" t="0"/>
          <a:stretch/>
        </p:blipFill>
        <p:spPr>
          <a:xfrm>
            <a:off x="7861923" y="6420631"/>
            <a:ext cx="153591" cy="153566"/>
          </a:xfrm>
          <a:prstGeom prst="rect">
            <a:avLst/>
          </a:prstGeom>
          <a:noFill/>
          <a:ln>
            <a:noFill/>
          </a:ln>
        </p:spPr>
      </p:pic>
      <p:pic>
        <p:nvPicPr>
          <p:cNvPr descr=" " id="364" name="Google Shape;364;g2e0b1004ddb_0_292"/>
          <p:cNvPicPr preferRelativeResize="0"/>
          <p:nvPr/>
        </p:nvPicPr>
        <p:blipFill rotWithShape="1">
          <a:blip r:embed="rId25">
            <a:alphaModFix/>
          </a:blip>
          <a:srcRect b="0" l="0" r="0" t="0"/>
          <a:stretch/>
        </p:blipFill>
        <p:spPr>
          <a:xfrm>
            <a:off x="8995813" y="7667588"/>
            <a:ext cx="153591" cy="153566"/>
          </a:xfrm>
          <a:prstGeom prst="rect">
            <a:avLst/>
          </a:prstGeom>
          <a:noFill/>
          <a:ln>
            <a:noFill/>
          </a:ln>
        </p:spPr>
      </p:pic>
      <p:pic>
        <p:nvPicPr>
          <p:cNvPr descr=" " id="365" name="Google Shape;365;g2e0b1004ddb_0_292"/>
          <p:cNvPicPr preferRelativeResize="0"/>
          <p:nvPr/>
        </p:nvPicPr>
        <p:blipFill rotWithShape="1">
          <a:blip r:embed="rId26">
            <a:alphaModFix/>
          </a:blip>
          <a:srcRect b="0" l="0" r="0" t="0"/>
          <a:stretch/>
        </p:blipFill>
        <p:spPr>
          <a:xfrm>
            <a:off x="8995813" y="7076889"/>
            <a:ext cx="153591" cy="153566"/>
          </a:xfrm>
          <a:prstGeom prst="rect">
            <a:avLst/>
          </a:prstGeom>
          <a:noFill/>
          <a:ln>
            <a:noFill/>
          </a:ln>
        </p:spPr>
      </p:pic>
      <p:pic>
        <p:nvPicPr>
          <p:cNvPr descr=" " id="366" name="Google Shape;366;g2e0b1004ddb_0_292"/>
          <p:cNvPicPr preferRelativeResize="0"/>
          <p:nvPr/>
        </p:nvPicPr>
        <p:blipFill rotWithShape="1">
          <a:blip r:embed="rId27">
            <a:alphaModFix/>
          </a:blip>
          <a:srcRect b="0" l="0" r="0" t="0"/>
          <a:stretch/>
        </p:blipFill>
        <p:spPr>
          <a:xfrm>
            <a:off x="10138955" y="6972449"/>
            <a:ext cx="153591" cy="153566"/>
          </a:xfrm>
          <a:prstGeom prst="rect">
            <a:avLst/>
          </a:prstGeom>
          <a:noFill/>
          <a:ln>
            <a:noFill/>
          </a:ln>
        </p:spPr>
      </p:pic>
      <p:pic>
        <p:nvPicPr>
          <p:cNvPr descr=" " id="367" name="Google Shape;367;g2e0b1004ddb_0_292"/>
          <p:cNvPicPr preferRelativeResize="0"/>
          <p:nvPr/>
        </p:nvPicPr>
        <p:blipFill rotWithShape="1">
          <a:blip r:embed="rId28">
            <a:alphaModFix/>
          </a:blip>
          <a:srcRect b="0" l="0" r="0" t="0"/>
          <a:stretch/>
        </p:blipFill>
        <p:spPr>
          <a:xfrm>
            <a:off x="10138955" y="6572783"/>
            <a:ext cx="153591" cy="153566"/>
          </a:xfrm>
          <a:prstGeom prst="rect">
            <a:avLst/>
          </a:prstGeom>
          <a:noFill/>
          <a:ln>
            <a:noFill/>
          </a:ln>
        </p:spPr>
      </p:pic>
      <p:sp>
        <p:nvSpPr>
          <p:cNvPr id="368" name="Google Shape;368;g2e0b1004ddb_0_292"/>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g2e0b1004ddb_0_292"/>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0" name="Google Shape;370;g2e0b1004ddb_0_292"/>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pic>
        <p:nvPicPr>
          <p:cNvPr descr=" " id="371" name="Google Shape;371;g2e0b1004ddb_0_292"/>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sp>
        <p:nvSpPr>
          <p:cNvPr id="372" name="Google Shape;372;g2e0b1004ddb_0_292"/>
          <p:cNvSpPr/>
          <p:nvPr/>
        </p:nvSpPr>
        <p:spPr>
          <a:xfrm>
            <a:off x="16219927" y="6365367"/>
            <a:ext cx="19560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g2e0b1004ddb_0_292"/>
          <p:cNvSpPr/>
          <p:nvPr/>
        </p:nvSpPr>
        <p:spPr>
          <a:xfrm>
            <a:off x="16219927" y="6311900"/>
            <a:ext cx="21594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ibeye Marrow"/>
              <a:buNone/>
            </a:pPr>
            <a:r>
              <a:rPr b="0" i="0" lang="en-US" sz="4800" u="none" cap="none" strike="noStrike">
                <a:solidFill>
                  <a:srgbClr val="0E0E0E"/>
                </a:solidFill>
                <a:latin typeface="Ribeye Marrow"/>
                <a:ea typeface="Ribeye Marrow"/>
                <a:cs typeface="Ribeye Marrow"/>
                <a:sym typeface="Ribeye Marrow"/>
              </a:rPr>
              <a:t>34.574</a:t>
            </a:r>
            <a:endParaRPr b="0" i="0" sz="4800" u="none" cap="none" strike="noStrike">
              <a:solidFill>
                <a:schemeClr val="dk1"/>
              </a:solidFill>
              <a:latin typeface="Calibri"/>
              <a:ea typeface="Calibri"/>
              <a:cs typeface="Calibri"/>
              <a:sym typeface="Calibri"/>
            </a:endParaRPr>
          </a:p>
        </p:txBody>
      </p:sp>
      <p:sp>
        <p:nvSpPr>
          <p:cNvPr id="374" name="Google Shape;374;g2e0b1004ddb_0_292"/>
          <p:cNvSpPr/>
          <p:nvPr/>
        </p:nvSpPr>
        <p:spPr>
          <a:xfrm>
            <a:off x="16797849" y="7150100"/>
            <a:ext cx="9357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nkempt"/>
              <a:buNone/>
            </a:pPr>
            <a:r>
              <a:rPr b="0" i="0" lang="en-US" sz="3200" u="none" cap="none" strike="noStrike">
                <a:solidFill>
                  <a:srgbClr val="0E0E0E"/>
                </a:solidFill>
                <a:latin typeface="Unkempt"/>
                <a:ea typeface="Unkempt"/>
                <a:cs typeface="Unkempt"/>
                <a:sym typeface="Unkempt"/>
              </a:rPr>
              <a:t>Total</a:t>
            </a:r>
            <a:endParaRPr b="0" i="0" sz="3200" u="none" cap="none" strike="noStrike">
              <a:solidFill>
                <a:schemeClr val="dk1"/>
              </a:solidFill>
              <a:latin typeface="Calibri"/>
              <a:ea typeface="Calibri"/>
              <a:cs typeface="Calibri"/>
              <a:sym typeface="Calibri"/>
            </a:endParaRPr>
          </a:p>
        </p:txBody>
      </p:sp>
      <p:sp>
        <p:nvSpPr>
          <p:cNvPr id="375" name="Google Shape;375;g2e0b1004ddb_0_292"/>
          <p:cNvSpPr/>
          <p:nvPr/>
        </p:nvSpPr>
        <p:spPr>
          <a:xfrm>
            <a:off x="13260457" y="10515600"/>
            <a:ext cx="78750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g2e0b1004ddb_0_292"/>
          <p:cNvSpPr/>
          <p:nvPr/>
        </p:nvSpPr>
        <p:spPr>
          <a:xfrm>
            <a:off x="13260457" y="10515600"/>
            <a:ext cx="78750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g2e0b1004ddb_0_292"/>
          <p:cNvSpPr/>
          <p:nvPr/>
        </p:nvSpPr>
        <p:spPr>
          <a:xfrm>
            <a:off x="13158845" y="10515600"/>
            <a:ext cx="80781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ibeye Marrow"/>
              <a:buNone/>
            </a:pPr>
            <a:r>
              <a:rPr b="0" i="0" lang="en-US" sz="4800" u="none" cap="none" strike="noStrike">
                <a:solidFill>
                  <a:srgbClr val="0E0E0E"/>
                </a:solidFill>
                <a:latin typeface="Ribeye Marrow"/>
                <a:ea typeface="Ribeye Marrow"/>
                <a:cs typeface="Ribeye Marrow"/>
                <a:sym typeface="Ribeye Marrow"/>
              </a:rPr>
              <a:t>Treasure Found</a:t>
            </a:r>
            <a:endParaRPr b="0" i="0" sz="4800" u="none" cap="none" strike="noStrike">
              <a:solidFill>
                <a:schemeClr val="dk1"/>
              </a:solidFill>
              <a:latin typeface="Calibri"/>
              <a:ea typeface="Calibri"/>
              <a:cs typeface="Calibri"/>
              <a:sym typeface="Calibri"/>
            </a:endParaRPr>
          </a:p>
        </p:txBody>
      </p:sp>
      <p:sp>
        <p:nvSpPr>
          <p:cNvPr id="378" name="Google Shape;378;g2e0b1004ddb_0_292"/>
          <p:cNvSpPr/>
          <p:nvPr/>
        </p:nvSpPr>
        <p:spPr>
          <a:xfrm>
            <a:off x="13192716" y="11455400"/>
            <a:ext cx="8010600" cy="1126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Unkempt"/>
              <a:buNone/>
            </a:pPr>
            <a:r>
              <a:rPr b="0" i="0" lang="en-US" sz="3200" u="none" cap="none" strike="noStrike">
                <a:solidFill>
                  <a:srgbClr val="0E0E0E"/>
                </a:solidFill>
                <a:latin typeface="Unkempt"/>
                <a:ea typeface="Unkempt"/>
                <a:cs typeface="Unkempt"/>
                <a:sym typeface="Unkempt"/>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379" name="Google Shape;379;g2e0b1004ddb_0_292"/>
          <p:cNvSpPr/>
          <p:nvPr/>
        </p:nvSpPr>
        <p:spPr>
          <a:xfrm>
            <a:off x="3251606" y="10515600"/>
            <a:ext cx="78750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g2e0b1004ddb_0_292"/>
          <p:cNvSpPr/>
          <p:nvPr/>
        </p:nvSpPr>
        <p:spPr>
          <a:xfrm>
            <a:off x="3251606" y="10515600"/>
            <a:ext cx="78750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g2e0b1004ddb_0_292"/>
          <p:cNvSpPr/>
          <p:nvPr/>
        </p:nvSpPr>
        <p:spPr>
          <a:xfrm>
            <a:off x="3149994" y="10515600"/>
            <a:ext cx="80781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ibeye Marrow"/>
              <a:buNone/>
            </a:pPr>
            <a:r>
              <a:rPr b="0" i="0" lang="en-US" sz="4800" u="none" cap="none" strike="noStrike">
                <a:solidFill>
                  <a:srgbClr val="0E0E0E"/>
                </a:solidFill>
                <a:latin typeface="Ribeye Marrow"/>
                <a:ea typeface="Ribeye Marrow"/>
                <a:cs typeface="Ribeye Marrow"/>
                <a:sym typeface="Ribeye Marrow"/>
              </a:rPr>
              <a:t>Spellcasting Progress</a:t>
            </a:r>
            <a:endParaRPr b="0" i="0" sz="4800" u="none" cap="none" strike="noStrike">
              <a:solidFill>
                <a:schemeClr val="dk1"/>
              </a:solidFill>
              <a:latin typeface="Calibri"/>
              <a:ea typeface="Calibri"/>
              <a:cs typeface="Calibri"/>
              <a:sym typeface="Calibri"/>
            </a:endParaRPr>
          </a:p>
        </p:txBody>
      </p:sp>
      <p:sp>
        <p:nvSpPr>
          <p:cNvPr id="382" name="Google Shape;382;g2e0b1004ddb_0_292"/>
          <p:cNvSpPr/>
          <p:nvPr/>
        </p:nvSpPr>
        <p:spPr>
          <a:xfrm>
            <a:off x="3183865" y="11455400"/>
            <a:ext cx="8010600" cy="1126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Unkempt"/>
              <a:buNone/>
            </a:pPr>
            <a:r>
              <a:rPr b="0" i="0" lang="en-US" sz="3200" u="none" cap="none" strike="noStrike">
                <a:solidFill>
                  <a:srgbClr val="0E0E0E"/>
                </a:solidFill>
                <a:latin typeface="Unkempt"/>
                <a:ea typeface="Unkempt"/>
                <a:cs typeface="Unkempt"/>
                <a:sym typeface="Unkempt"/>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ADD"/>
        </a:solidFill>
      </p:bgPr>
    </p:bg>
    <p:spTree>
      <p:nvGrpSpPr>
        <p:cNvPr id="387" name="Shape 387"/>
        <p:cNvGrpSpPr/>
        <p:nvPr/>
      </p:nvGrpSpPr>
      <p:grpSpPr>
        <a:xfrm>
          <a:off x="0" y="0"/>
          <a:ext cx="0" cy="0"/>
          <a:chOff x="0" y="0"/>
          <a:chExt cx="0" cy="0"/>
        </a:xfrm>
      </p:grpSpPr>
      <p:pic>
        <p:nvPicPr>
          <p:cNvPr descr=" " id="388" name="Google Shape;388;g2e0b1004ddb_0_359"/>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89" name="Google Shape;389;g2e0b1004ddb_0_359"/>
          <p:cNvPicPr preferRelativeResize="0"/>
          <p:nvPr/>
        </p:nvPicPr>
        <p:blipFill rotWithShape="1">
          <a:blip r:embed="rId4">
            <a:alphaModFix/>
          </a:blip>
          <a:srcRect b="0" l="0" r="0" t="0"/>
          <a:stretch/>
        </p:blipFill>
        <p:spPr>
          <a:xfrm>
            <a:off x="1651206" y="596900"/>
            <a:ext cx="21529191" cy="12661900"/>
          </a:xfrm>
          <a:prstGeom prst="rect">
            <a:avLst/>
          </a:prstGeom>
          <a:noFill/>
          <a:ln>
            <a:noFill/>
          </a:ln>
        </p:spPr>
      </p:pic>
      <p:sp>
        <p:nvSpPr>
          <p:cNvPr id="390" name="Google Shape;390;g2e0b1004ddb_0_35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1" name="Google Shape;391;g2e0b1004ddb_0_35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92" name="Google Shape;392;g2e0b1004ddb_0_359"/>
          <p:cNvSpPr/>
          <p:nvPr/>
        </p:nvSpPr>
        <p:spPr>
          <a:xfrm>
            <a:off x="15038680" y="6261100"/>
            <a:ext cx="4712400" cy="33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g2e0b1004ddb_0_359"/>
          <p:cNvSpPr/>
          <p:nvPr/>
        </p:nvSpPr>
        <p:spPr>
          <a:xfrm>
            <a:off x="15038680" y="6261100"/>
            <a:ext cx="4712400" cy="33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g2e0b1004ddb_0_359"/>
          <p:cNvSpPr/>
          <p:nvPr/>
        </p:nvSpPr>
        <p:spPr>
          <a:xfrm>
            <a:off x="15038680" y="6261100"/>
            <a:ext cx="4915500" cy="187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ibeye Marrow"/>
              <a:buNone/>
            </a:pPr>
            <a:r>
              <a:rPr b="0" i="0" lang="en-US" sz="4800" u="none" cap="none" strike="noStrike">
                <a:solidFill>
                  <a:srgbClr val="0E0E0E"/>
                </a:solidFill>
                <a:latin typeface="Ribeye Marrow"/>
                <a:ea typeface="Ribeye Marrow"/>
                <a:cs typeface="Ribeye Marrow"/>
                <a:sym typeface="Ribeye Marrow"/>
              </a:rPr>
              <a:t>A web application</a:t>
            </a:r>
            <a:endParaRPr b="0" i="0" sz="4800" u="none" cap="none" strike="noStrike">
              <a:solidFill>
                <a:schemeClr val="dk1"/>
              </a:solidFill>
              <a:latin typeface="Calibri"/>
              <a:ea typeface="Calibri"/>
              <a:cs typeface="Calibri"/>
              <a:sym typeface="Calibri"/>
            </a:endParaRPr>
          </a:p>
        </p:txBody>
      </p:sp>
      <p:sp>
        <p:nvSpPr>
          <p:cNvPr id="395" name="Google Shape;395;g2e0b1004ddb_0_359"/>
          <p:cNvSpPr/>
          <p:nvPr/>
        </p:nvSpPr>
        <p:spPr>
          <a:xfrm>
            <a:off x="15038680" y="8140700"/>
            <a:ext cx="4847700" cy="162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nkempt"/>
              <a:buNone/>
            </a:pPr>
            <a:r>
              <a:rPr b="0" i="0" lang="en-US" sz="3200" u="none" cap="none" strike="noStrike">
                <a:solidFill>
                  <a:srgbClr val="0E0E0E"/>
                </a:solidFill>
                <a:latin typeface="Unkempt"/>
                <a:ea typeface="Unkempt"/>
                <a:cs typeface="Unkempt"/>
                <a:sym typeface="Unkempt"/>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396" name="Google Shape;396;g2e0b1004ddb_0_359"/>
          <p:cNvPicPr preferRelativeResize="0"/>
          <p:nvPr/>
        </p:nvPicPr>
        <p:blipFill rotWithShape="1">
          <a:blip r:embed="rId6">
            <a:alphaModFix/>
          </a:blip>
          <a:srcRect b="0" l="0" r="0" t="0"/>
          <a:stretch/>
        </p:blipFill>
        <p:spPr>
          <a:xfrm>
            <a:off x="1270159" y="4114800"/>
            <a:ext cx="13768521" cy="8166100"/>
          </a:xfrm>
          <a:prstGeom prst="rect">
            <a:avLst/>
          </a:prstGeom>
          <a:noFill/>
          <a:ln>
            <a:noFill/>
          </a:ln>
        </p:spPr>
      </p:pic>
      <p:pic>
        <p:nvPicPr>
          <p:cNvPr descr=" " id="397" name="Google Shape;397;g2e0b1004ddb_0_359"/>
          <p:cNvPicPr preferRelativeResize="0"/>
          <p:nvPr/>
        </p:nvPicPr>
        <p:blipFill rotWithShape="1">
          <a:blip r:embed="rId7">
            <a:alphaModFix/>
          </a:blip>
          <a:srcRect b="0" l="0" r="0" t="0"/>
          <a:stretch/>
        </p:blipFill>
        <p:spPr>
          <a:xfrm>
            <a:off x="3200800" y="4457700"/>
            <a:ext cx="9894537" cy="6489700"/>
          </a:xfrm>
          <a:prstGeom prst="rect">
            <a:avLst/>
          </a:prstGeom>
          <a:noFill/>
          <a:ln>
            <a:noFill/>
          </a:ln>
        </p:spPr>
      </p:pic>
      <p:sp>
        <p:nvSpPr>
          <p:cNvPr id="398" name="Google Shape;398;g2e0b1004ddb_0_359"/>
          <p:cNvSpPr/>
          <p:nvPr/>
        </p:nvSpPr>
        <p:spPr>
          <a:xfrm>
            <a:off x="3327816" y="1752600"/>
            <a:ext cx="18082800" cy="172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ibeye Marrow"/>
              <a:buNone/>
            </a:pPr>
            <a:r>
              <a:rPr b="0" i="0" lang="en-US" sz="8000" u="none" cap="none" strike="noStrike">
                <a:solidFill>
                  <a:srgbClr val="272727"/>
                </a:solidFill>
                <a:latin typeface="Ribeye Marrow"/>
                <a:ea typeface="Ribeye Marrow"/>
                <a:cs typeface="Ribeye Marrow"/>
                <a:sym typeface="Ribeye Marrow"/>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ADD"/>
        </a:solidFill>
      </p:bgPr>
    </p:bg>
    <p:spTree>
      <p:nvGrpSpPr>
        <p:cNvPr id="403" name="Shape 403"/>
        <p:cNvGrpSpPr/>
        <p:nvPr/>
      </p:nvGrpSpPr>
      <p:grpSpPr>
        <a:xfrm>
          <a:off x="0" y="0"/>
          <a:ext cx="0" cy="0"/>
          <a:chOff x="0" y="0"/>
          <a:chExt cx="0" cy="0"/>
        </a:xfrm>
      </p:grpSpPr>
      <p:pic>
        <p:nvPicPr>
          <p:cNvPr descr=" " id="404" name="Google Shape;404;g2e0b1004ddb_0_37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05" name="Google Shape;405;g2e0b1004ddb_0_374"/>
          <p:cNvPicPr preferRelativeResize="0"/>
          <p:nvPr/>
        </p:nvPicPr>
        <p:blipFill rotWithShape="1">
          <a:blip r:embed="rId4">
            <a:alphaModFix/>
          </a:blip>
          <a:srcRect b="0" l="0" r="0" t="0"/>
          <a:stretch/>
        </p:blipFill>
        <p:spPr>
          <a:xfrm>
            <a:off x="0" y="0"/>
            <a:ext cx="2108464" cy="13716000"/>
          </a:xfrm>
          <a:prstGeom prst="rect">
            <a:avLst/>
          </a:prstGeom>
          <a:noFill/>
          <a:ln>
            <a:noFill/>
          </a:ln>
        </p:spPr>
      </p:pic>
      <p:pic>
        <p:nvPicPr>
          <p:cNvPr descr=" " id="406" name="Google Shape;406;g2e0b1004ddb_0_374"/>
          <p:cNvPicPr preferRelativeResize="0"/>
          <p:nvPr/>
        </p:nvPicPr>
        <p:blipFill rotWithShape="1">
          <a:blip r:embed="rId5">
            <a:alphaModFix/>
          </a:blip>
          <a:srcRect b="0" l="0" r="0" t="0"/>
          <a:stretch/>
        </p:blipFill>
        <p:spPr>
          <a:xfrm>
            <a:off x="22265883" y="0"/>
            <a:ext cx="2121165" cy="13716000"/>
          </a:xfrm>
          <a:prstGeom prst="rect">
            <a:avLst/>
          </a:prstGeom>
          <a:noFill/>
          <a:ln>
            <a:noFill/>
          </a:ln>
        </p:spPr>
      </p:pic>
      <p:sp>
        <p:nvSpPr>
          <p:cNvPr id="407" name="Google Shape;407;g2e0b1004ddb_0_37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8" name="Google Shape;408;g2e0b1004ddb_0_37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09" name="Google Shape;409;g2e0b1004ddb_0_374"/>
          <p:cNvSpPr/>
          <p:nvPr/>
        </p:nvSpPr>
        <p:spPr>
          <a:xfrm>
            <a:off x="10809051" y="5321300"/>
            <a:ext cx="87387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g2e0b1004ddb_0_374"/>
          <p:cNvSpPr/>
          <p:nvPr/>
        </p:nvSpPr>
        <p:spPr>
          <a:xfrm>
            <a:off x="10809051" y="5321300"/>
            <a:ext cx="87387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g2e0b1004ddb_0_374"/>
          <p:cNvSpPr/>
          <p:nvPr/>
        </p:nvSpPr>
        <p:spPr>
          <a:xfrm>
            <a:off x="10809051" y="5321300"/>
            <a:ext cx="89418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ibeye Marrow"/>
              <a:buNone/>
            </a:pPr>
            <a:r>
              <a:rPr b="0" i="0" lang="en-US" sz="4800" u="none" cap="none" strike="noStrike">
                <a:solidFill>
                  <a:srgbClr val="0E0E0E"/>
                </a:solidFill>
                <a:latin typeface="Ribeye Marrow"/>
                <a:ea typeface="Ribeye Marrow"/>
                <a:cs typeface="Ribeye Marrow"/>
                <a:sym typeface="Ribeye Marrow"/>
              </a:rPr>
              <a:t>An mobile app</a:t>
            </a:r>
            <a:endParaRPr b="0" i="0" sz="4800" u="none" cap="none" strike="noStrike">
              <a:solidFill>
                <a:schemeClr val="dk1"/>
              </a:solidFill>
              <a:latin typeface="Calibri"/>
              <a:ea typeface="Calibri"/>
              <a:cs typeface="Calibri"/>
              <a:sym typeface="Calibri"/>
            </a:endParaRPr>
          </a:p>
        </p:txBody>
      </p:sp>
      <p:sp>
        <p:nvSpPr>
          <p:cNvPr id="412" name="Google Shape;412;g2e0b1004ddb_0_374"/>
          <p:cNvSpPr/>
          <p:nvPr/>
        </p:nvSpPr>
        <p:spPr>
          <a:xfrm>
            <a:off x="10809051" y="6362700"/>
            <a:ext cx="8874300" cy="1126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nkempt"/>
              <a:buNone/>
            </a:pPr>
            <a:r>
              <a:rPr b="0" i="0" lang="en-US" sz="3200" u="none" cap="none" strike="noStrike">
                <a:solidFill>
                  <a:srgbClr val="0E0E0E"/>
                </a:solidFill>
                <a:latin typeface="Unkempt"/>
                <a:ea typeface="Unkempt"/>
                <a:cs typeface="Unkempt"/>
                <a:sym typeface="Unkempt"/>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13" name="Google Shape;413;g2e0b1004ddb_0_374"/>
          <p:cNvSpPr/>
          <p:nvPr/>
        </p:nvSpPr>
        <p:spPr>
          <a:xfrm>
            <a:off x="10809051" y="8826500"/>
            <a:ext cx="9090000" cy="34248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Unkempt"/>
              <a:buChar char="•"/>
            </a:pPr>
            <a:r>
              <a:rPr b="0" i="0" lang="en-US" sz="3200" u="none" cap="none" strike="noStrike">
                <a:solidFill>
                  <a:srgbClr val="0E0E0E"/>
                </a:solidFill>
                <a:latin typeface="Unkempt"/>
                <a:ea typeface="Unkempt"/>
                <a:cs typeface="Unkempt"/>
                <a:sym typeface="Unkempt"/>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Unkempt"/>
              <a:buChar char="•"/>
            </a:pPr>
            <a:r>
              <a:rPr b="0" i="0" lang="en-US" sz="3200" u="none" cap="none" strike="noStrike">
                <a:solidFill>
                  <a:srgbClr val="0E0E0E"/>
                </a:solidFill>
                <a:latin typeface="Unkempt"/>
                <a:ea typeface="Unkempt"/>
                <a:cs typeface="Unkempt"/>
                <a:sym typeface="Unkempt"/>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Unkempt"/>
              <a:buChar char="•"/>
            </a:pPr>
            <a:r>
              <a:rPr b="0" i="0" lang="en-US" sz="3200" u="none" cap="none" strike="noStrike">
                <a:solidFill>
                  <a:srgbClr val="0E0E0E"/>
                </a:solidFill>
                <a:latin typeface="Unkempt"/>
                <a:ea typeface="Unkempt"/>
                <a:cs typeface="Unkempt"/>
                <a:sym typeface="Unkempt"/>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Unkempt"/>
              <a:buChar char="•"/>
            </a:pPr>
            <a:r>
              <a:rPr b="0" i="0" lang="en-US" sz="3200" u="none" cap="none" strike="noStrike">
                <a:solidFill>
                  <a:srgbClr val="0E0E0E"/>
                </a:solidFill>
                <a:latin typeface="Unkempt"/>
                <a:ea typeface="Unkempt"/>
                <a:cs typeface="Unkempt"/>
                <a:sym typeface="Unkempt"/>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Unkempt"/>
              <a:buChar char="•"/>
            </a:pPr>
            <a:r>
              <a:rPr b="0" i="0" lang="en-US" sz="3200" u="none" cap="none" strike="noStrike">
                <a:solidFill>
                  <a:srgbClr val="0E0E0E"/>
                </a:solidFill>
                <a:latin typeface="Unkempt"/>
                <a:ea typeface="Unkempt"/>
                <a:cs typeface="Unkempt"/>
                <a:sym typeface="Unkempt"/>
              </a:rPr>
              <a:t>Live your fantasy dreams</a:t>
            </a:r>
            <a:endParaRPr b="0" i="0" sz="3200" u="none" cap="none" strike="noStrike">
              <a:solidFill>
                <a:schemeClr val="dk1"/>
              </a:solidFill>
              <a:latin typeface="Calibri"/>
              <a:ea typeface="Calibri"/>
              <a:cs typeface="Calibri"/>
              <a:sym typeface="Calibri"/>
            </a:endParaRPr>
          </a:p>
        </p:txBody>
      </p:sp>
      <p:sp>
        <p:nvSpPr>
          <p:cNvPr id="414" name="Google Shape;414;g2e0b1004ddb_0_374"/>
          <p:cNvSpPr/>
          <p:nvPr/>
        </p:nvSpPr>
        <p:spPr>
          <a:xfrm>
            <a:off x="10809051" y="2463800"/>
            <a:ext cx="12900600" cy="172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ibeye Marrow"/>
              <a:buNone/>
            </a:pPr>
            <a:r>
              <a:rPr b="0" i="0" lang="en-US" sz="8000" u="none" cap="none" strike="noStrike">
                <a:solidFill>
                  <a:srgbClr val="272727"/>
                </a:solidFill>
                <a:latin typeface="Ribeye Marrow"/>
                <a:ea typeface="Ribeye Marrow"/>
                <a:cs typeface="Ribeye Marrow"/>
                <a:sym typeface="Ribeye Marrow"/>
              </a:rPr>
              <a:t>The Future of Fantasy</a:t>
            </a:r>
            <a:endParaRPr b="0" i="0" sz="8000" u="none" cap="none" strike="noStrike">
              <a:solidFill>
                <a:schemeClr val="dk1"/>
              </a:solidFill>
              <a:latin typeface="Calibri"/>
              <a:ea typeface="Calibri"/>
              <a:cs typeface="Calibri"/>
              <a:sym typeface="Calibri"/>
            </a:endParaRPr>
          </a:p>
        </p:txBody>
      </p:sp>
      <p:pic>
        <p:nvPicPr>
          <p:cNvPr descr=" " id="415" name="Google Shape;415;g2e0b1004ddb_0_374"/>
          <p:cNvPicPr preferRelativeResize="0"/>
          <p:nvPr/>
        </p:nvPicPr>
        <p:blipFill rotWithShape="1">
          <a:blip r:embed="rId7">
            <a:alphaModFix/>
          </a:blip>
          <a:srcRect b="0" l="0" r="0" t="0"/>
          <a:stretch/>
        </p:blipFill>
        <p:spPr>
          <a:xfrm>
            <a:off x="4470959" y="1028700"/>
            <a:ext cx="5474384" cy="11849100"/>
          </a:xfrm>
          <a:prstGeom prst="rect">
            <a:avLst/>
          </a:prstGeom>
          <a:noFill/>
          <a:ln>
            <a:noFill/>
          </a:ln>
        </p:spPr>
      </p:pic>
      <p:pic>
        <p:nvPicPr>
          <p:cNvPr descr=" " id="416" name="Google Shape;416;g2e0b1004ddb_0_374"/>
          <p:cNvPicPr preferRelativeResize="0"/>
          <p:nvPr/>
        </p:nvPicPr>
        <p:blipFill rotWithShape="1">
          <a:blip r:embed="rId8">
            <a:alphaModFix/>
          </a:blip>
          <a:srcRect b="0" l="0" r="0" t="0"/>
          <a:stretch/>
        </p:blipFill>
        <p:spPr>
          <a:xfrm>
            <a:off x="4661483" y="1765300"/>
            <a:ext cx="5106038" cy="107950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ADD"/>
        </a:solidFill>
      </p:bgPr>
    </p:bg>
    <p:spTree>
      <p:nvGrpSpPr>
        <p:cNvPr id="421" name="Shape 421"/>
        <p:cNvGrpSpPr/>
        <p:nvPr/>
      </p:nvGrpSpPr>
      <p:grpSpPr>
        <a:xfrm>
          <a:off x="0" y="0"/>
          <a:ext cx="0" cy="0"/>
          <a:chOff x="0" y="0"/>
          <a:chExt cx="0" cy="0"/>
        </a:xfrm>
      </p:grpSpPr>
      <p:pic>
        <p:nvPicPr>
          <p:cNvPr descr=" " id="422" name="Google Shape;422;g2e0b1004ddb_0_39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23" name="Google Shape;423;g2e0b1004ddb_0_391"/>
          <p:cNvPicPr preferRelativeResize="0"/>
          <p:nvPr/>
        </p:nvPicPr>
        <p:blipFill rotWithShape="1">
          <a:blip r:embed="rId4">
            <a:alphaModFix/>
          </a:blip>
          <a:srcRect b="0" l="0" r="0" t="0"/>
          <a:stretch/>
        </p:blipFill>
        <p:spPr>
          <a:xfrm>
            <a:off x="0" y="0"/>
            <a:ext cx="8405641" cy="8390161"/>
          </a:xfrm>
          <a:prstGeom prst="rect">
            <a:avLst/>
          </a:prstGeom>
          <a:noFill/>
          <a:ln>
            <a:noFill/>
          </a:ln>
        </p:spPr>
      </p:pic>
      <p:pic>
        <p:nvPicPr>
          <p:cNvPr descr=" " id="424" name="Google Shape;424;g2e0b1004ddb_0_391"/>
          <p:cNvPicPr preferRelativeResize="0"/>
          <p:nvPr/>
        </p:nvPicPr>
        <p:blipFill rotWithShape="1">
          <a:blip r:embed="rId5">
            <a:alphaModFix/>
          </a:blip>
          <a:srcRect b="0" l="0" r="0" t="0"/>
          <a:stretch/>
        </p:blipFill>
        <p:spPr>
          <a:xfrm>
            <a:off x="15740036" y="6228482"/>
            <a:ext cx="8647013" cy="7487517"/>
          </a:xfrm>
          <a:prstGeom prst="rect">
            <a:avLst/>
          </a:prstGeom>
          <a:noFill/>
          <a:ln>
            <a:noFill/>
          </a:ln>
        </p:spPr>
      </p:pic>
      <p:sp>
        <p:nvSpPr>
          <p:cNvPr id="425" name="Google Shape;425;g2e0b1004ddb_0_391"/>
          <p:cNvSpPr/>
          <p:nvPr/>
        </p:nvSpPr>
        <p:spPr>
          <a:xfrm>
            <a:off x="23370921" y="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6" name="Google Shape;426;g2e0b1004ddb_0_391"/>
          <p:cNvPicPr preferRelativeResize="0"/>
          <p:nvPr/>
        </p:nvPicPr>
        <p:blipFill rotWithShape="1">
          <a:blip r:embed="rId6">
            <a:alphaModFix/>
          </a:blip>
          <a:srcRect b="0" l="0" r="0" t="0"/>
          <a:stretch/>
        </p:blipFill>
        <p:spPr>
          <a:xfrm>
            <a:off x="23523340" y="304800"/>
            <a:ext cx="711289" cy="2590800"/>
          </a:xfrm>
          <a:prstGeom prst="rect">
            <a:avLst/>
          </a:prstGeom>
          <a:noFill/>
          <a:ln>
            <a:noFill/>
          </a:ln>
        </p:spPr>
      </p:pic>
      <p:sp>
        <p:nvSpPr>
          <p:cNvPr id="427" name="Google Shape;427;g2e0b1004ddb_0_391"/>
          <p:cNvSpPr/>
          <p:nvPr/>
        </p:nvSpPr>
        <p:spPr>
          <a:xfrm>
            <a:off x="965321" y="8102600"/>
            <a:ext cx="57156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g2e0b1004ddb_0_391"/>
          <p:cNvSpPr/>
          <p:nvPr/>
        </p:nvSpPr>
        <p:spPr>
          <a:xfrm>
            <a:off x="965321" y="8102600"/>
            <a:ext cx="57156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g2e0b1004ddb_0_391"/>
          <p:cNvSpPr/>
          <p:nvPr/>
        </p:nvSpPr>
        <p:spPr>
          <a:xfrm>
            <a:off x="965321" y="8102600"/>
            <a:ext cx="5919000" cy="187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ibeye Marrow"/>
              <a:buNone/>
            </a:pPr>
            <a:r>
              <a:rPr b="0" i="0" lang="en-US" sz="4800" u="none" cap="none" strike="noStrike">
                <a:solidFill>
                  <a:srgbClr val="0E0E0E"/>
                </a:solidFill>
                <a:latin typeface="Ribeye Marrow"/>
                <a:ea typeface="Ribeye Marrow"/>
                <a:cs typeface="Ribeye Marrow"/>
                <a:sym typeface="Ribeye Marrow"/>
              </a:rPr>
              <a:t>A web application</a:t>
            </a:r>
            <a:endParaRPr b="0" i="0" sz="4800" u="none" cap="none" strike="noStrike">
              <a:solidFill>
                <a:schemeClr val="dk1"/>
              </a:solidFill>
              <a:latin typeface="Calibri"/>
              <a:ea typeface="Calibri"/>
              <a:cs typeface="Calibri"/>
              <a:sym typeface="Calibri"/>
            </a:endParaRPr>
          </a:p>
        </p:txBody>
      </p:sp>
      <p:sp>
        <p:nvSpPr>
          <p:cNvPr id="430" name="Google Shape;430;g2e0b1004ddb_0_391"/>
          <p:cNvSpPr/>
          <p:nvPr/>
        </p:nvSpPr>
        <p:spPr>
          <a:xfrm>
            <a:off x="965321" y="9982200"/>
            <a:ext cx="5851200" cy="1126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nkempt"/>
              <a:buNone/>
            </a:pPr>
            <a:r>
              <a:rPr b="0" i="0" lang="en-US" sz="3200" u="none" cap="none" strike="noStrike">
                <a:solidFill>
                  <a:srgbClr val="0E0E0E"/>
                </a:solidFill>
                <a:latin typeface="Unkempt"/>
                <a:ea typeface="Unkempt"/>
                <a:cs typeface="Unkempt"/>
                <a:sym typeface="Unkempt"/>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31" name="Google Shape;431;g2e0b1004ddb_0_391"/>
          <p:cNvSpPr/>
          <p:nvPr/>
        </p:nvSpPr>
        <p:spPr>
          <a:xfrm>
            <a:off x="965321" y="1816100"/>
            <a:ext cx="7007100" cy="587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ibeye Marrow"/>
              <a:buNone/>
            </a:pPr>
            <a:r>
              <a:rPr b="0" i="0" lang="en-US" sz="8000" u="none" cap="none" strike="noStrike">
                <a:solidFill>
                  <a:srgbClr val="272727"/>
                </a:solidFill>
                <a:latin typeface="Ribeye Marrow"/>
                <a:ea typeface="Ribeye Marrow"/>
                <a:cs typeface="Ribeye Marrow"/>
                <a:sym typeface="Ribeye Marrow"/>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32" name="Google Shape;432;g2e0b1004ddb_0_391"/>
          <p:cNvSpPr/>
          <p:nvPr/>
        </p:nvSpPr>
        <p:spPr>
          <a:xfrm>
            <a:off x="16664483" y="4114800"/>
            <a:ext cx="6994200" cy="4707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Unkempt"/>
              <a:buChar char="•"/>
            </a:pPr>
            <a:r>
              <a:rPr b="0" i="0" lang="en-US" sz="3200" u="none" cap="none" strike="noStrike">
                <a:solidFill>
                  <a:srgbClr val="0E0E0E"/>
                </a:solidFill>
                <a:latin typeface="Unkempt"/>
                <a:ea typeface="Unkempt"/>
                <a:cs typeface="Unkempt"/>
                <a:sym typeface="Unkempt"/>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Unkempt"/>
              <a:buChar char="•"/>
            </a:pPr>
            <a:r>
              <a:rPr b="0" i="0" lang="en-US" sz="3200" u="none" cap="none" strike="noStrike">
                <a:solidFill>
                  <a:srgbClr val="0E0E0E"/>
                </a:solidFill>
                <a:latin typeface="Unkempt"/>
                <a:ea typeface="Unkempt"/>
                <a:cs typeface="Unkempt"/>
                <a:sym typeface="Unkempt"/>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Unkempt"/>
              <a:buChar char="•"/>
            </a:pPr>
            <a:r>
              <a:rPr b="0" i="0" lang="en-US" sz="3200" u="none" cap="none" strike="noStrike">
                <a:solidFill>
                  <a:srgbClr val="0E0E0E"/>
                </a:solidFill>
                <a:latin typeface="Unkempt"/>
                <a:ea typeface="Unkempt"/>
                <a:cs typeface="Unkempt"/>
                <a:sym typeface="Unkempt"/>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Unkempt"/>
              <a:buChar char="•"/>
            </a:pPr>
            <a:r>
              <a:rPr b="0" i="0" lang="en-US" sz="3200" u="none" cap="none" strike="noStrike">
                <a:solidFill>
                  <a:srgbClr val="0E0E0E"/>
                </a:solidFill>
                <a:latin typeface="Unkempt"/>
                <a:ea typeface="Unkempt"/>
                <a:cs typeface="Unkempt"/>
                <a:sym typeface="Unkempt"/>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33" name="Google Shape;433;g2e0b1004ddb_0_391"/>
          <p:cNvPicPr preferRelativeResize="0"/>
          <p:nvPr/>
        </p:nvPicPr>
        <p:blipFill rotWithShape="1">
          <a:blip r:embed="rId7">
            <a:alphaModFix/>
          </a:blip>
          <a:srcRect b="0" l="0" r="0" t="0"/>
          <a:stretch/>
        </p:blipFill>
        <p:spPr>
          <a:xfrm>
            <a:off x="7900387" y="749300"/>
            <a:ext cx="8573572" cy="12331700"/>
          </a:xfrm>
          <a:prstGeom prst="rect">
            <a:avLst/>
          </a:prstGeom>
          <a:noFill/>
          <a:ln>
            <a:noFill/>
          </a:ln>
        </p:spPr>
      </p:pic>
      <p:pic>
        <p:nvPicPr>
          <p:cNvPr descr=" " id="434" name="Google Shape;434;g2e0b1004ddb_0_391"/>
          <p:cNvPicPr preferRelativeResize="0"/>
          <p:nvPr/>
        </p:nvPicPr>
        <p:blipFill rotWithShape="1">
          <a:blip r:embed="rId8">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ADD"/>
        </a:solidFill>
      </p:bgPr>
    </p:bg>
    <p:spTree>
      <p:nvGrpSpPr>
        <p:cNvPr id="439" name="Shape 439"/>
        <p:cNvGrpSpPr/>
        <p:nvPr/>
      </p:nvGrpSpPr>
      <p:grpSpPr>
        <a:xfrm>
          <a:off x="0" y="0"/>
          <a:ext cx="0" cy="0"/>
          <a:chOff x="0" y="0"/>
          <a:chExt cx="0" cy="0"/>
        </a:xfrm>
      </p:grpSpPr>
      <p:pic>
        <p:nvPicPr>
          <p:cNvPr descr=" " id="440" name="Google Shape;440;g2e0b1004ddb_0_40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41" name="Google Shape;441;g2e0b1004ddb_0_40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2" name="Google Shape;442;g2e0b1004ddb_0_40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43" name="Google Shape;443;g2e0b1004ddb_0_408"/>
          <p:cNvSpPr/>
          <p:nvPr/>
        </p:nvSpPr>
        <p:spPr>
          <a:xfrm>
            <a:off x="15690694" y="698500"/>
            <a:ext cx="7464300" cy="31074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8000"/>
              <a:buFont typeface="Ribeye Marrow"/>
              <a:buNone/>
            </a:pPr>
            <a:r>
              <a:rPr b="0" i="0" lang="en-US" sz="8000" u="none" cap="none" strike="noStrike">
                <a:solidFill>
                  <a:srgbClr val="FFFFFF"/>
                </a:solidFill>
                <a:latin typeface="Ribeye Marrow"/>
                <a:ea typeface="Ribeye Marrow"/>
                <a:cs typeface="Ribeye Marrow"/>
                <a:sym typeface="Ribeye Marrow"/>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ADD"/>
        </a:solidFill>
      </p:bgPr>
    </p:bg>
    <p:spTree>
      <p:nvGrpSpPr>
        <p:cNvPr id="448" name="Shape 448"/>
        <p:cNvGrpSpPr/>
        <p:nvPr/>
      </p:nvGrpSpPr>
      <p:grpSpPr>
        <a:xfrm>
          <a:off x="0" y="0"/>
          <a:ext cx="0" cy="0"/>
          <a:chOff x="0" y="0"/>
          <a:chExt cx="0" cy="0"/>
        </a:xfrm>
      </p:grpSpPr>
      <p:pic>
        <p:nvPicPr>
          <p:cNvPr descr=" " id="449" name="Google Shape;449;g2e0b1004ddb_0_41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50" name="Google Shape;450;g2e0b1004ddb_0_416"/>
          <p:cNvPicPr preferRelativeResize="0"/>
          <p:nvPr/>
        </p:nvPicPr>
        <p:blipFill rotWithShape="1">
          <a:blip r:embed="rId4">
            <a:alphaModFix/>
          </a:blip>
          <a:srcRect b="0" l="0" r="0" t="0"/>
          <a:stretch/>
        </p:blipFill>
        <p:spPr>
          <a:xfrm>
            <a:off x="0" y="0"/>
            <a:ext cx="2108464" cy="13716000"/>
          </a:xfrm>
          <a:prstGeom prst="rect">
            <a:avLst/>
          </a:prstGeom>
          <a:noFill/>
          <a:ln>
            <a:noFill/>
          </a:ln>
        </p:spPr>
      </p:pic>
      <p:pic>
        <p:nvPicPr>
          <p:cNvPr descr=" " id="451" name="Google Shape;451;g2e0b1004ddb_0_416"/>
          <p:cNvPicPr preferRelativeResize="0"/>
          <p:nvPr/>
        </p:nvPicPr>
        <p:blipFill rotWithShape="1">
          <a:blip r:embed="rId5">
            <a:alphaModFix/>
          </a:blip>
          <a:srcRect b="0" l="0" r="0" t="0"/>
          <a:stretch/>
        </p:blipFill>
        <p:spPr>
          <a:xfrm>
            <a:off x="22265883" y="0"/>
            <a:ext cx="2121165" cy="13716000"/>
          </a:xfrm>
          <a:prstGeom prst="rect">
            <a:avLst/>
          </a:prstGeom>
          <a:noFill/>
          <a:ln>
            <a:noFill/>
          </a:ln>
        </p:spPr>
      </p:pic>
      <p:pic>
        <p:nvPicPr>
          <p:cNvPr descr=" " id="452" name="Google Shape;452;g2e0b1004ddb_0_416"/>
          <p:cNvPicPr preferRelativeResize="0"/>
          <p:nvPr/>
        </p:nvPicPr>
        <p:blipFill rotWithShape="1">
          <a:blip r:embed="rId6">
            <a:alphaModFix/>
          </a:blip>
          <a:srcRect b="0" l="0" r="0" t="0"/>
          <a:stretch/>
        </p:blipFill>
        <p:spPr>
          <a:xfrm>
            <a:off x="21186248" y="12700000"/>
            <a:ext cx="3200800" cy="1016000"/>
          </a:xfrm>
          <a:prstGeom prst="rect">
            <a:avLst/>
          </a:prstGeom>
          <a:noFill/>
          <a:ln>
            <a:noFill/>
          </a:ln>
        </p:spPr>
      </p:pic>
      <p:pic>
        <p:nvPicPr>
          <p:cNvPr descr=" " id="453" name="Google Shape;453;g2e0b1004ddb_0_416"/>
          <p:cNvPicPr preferRelativeResize="0"/>
          <p:nvPr/>
        </p:nvPicPr>
        <p:blipFill rotWithShape="1">
          <a:blip r:embed="rId7">
            <a:alphaModFix/>
          </a:blip>
          <a:srcRect b="0" l="0" r="0" t="0"/>
          <a:stretch/>
        </p:blipFill>
        <p:spPr>
          <a:xfrm>
            <a:off x="8332241" y="3390900"/>
            <a:ext cx="14479810" cy="7861300"/>
          </a:xfrm>
          <a:prstGeom prst="rect">
            <a:avLst/>
          </a:prstGeom>
          <a:noFill/>
          <a:ln>
            <a:noFill/>
          </a:ln>
        </p:spPr>
      </p:pic>
      <p:sp>
        <p:nvSpPr>
          <p:cNvPr id="454" name="Google Shape;454;g2e0b1004ddb_0_416"/>
          <p:cNvSpPr/>
          <p:nvPr/>
        </p:nvSpPr>
        <p:spPr>
          <a:xfrm>
            <a:off x="3704630" y="1193800"/>
            <a:ext cx="16977900" cy="1722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Ribeye Marrow"/>
              <a:buNone/>
            </a:pPr>
            <a:r>
              <a:rPr b="0" i="0" lang="en-US" sz="8000" u="none" cap="none" strike="noStrike">
                <a:solidFill>
                  <a:srgbClr val="272727"/>
                </a:solidFill>
                <a:latin typeface="Ribeye Marrow"/>
                <a:ea typeface="Ribeye Marrow"/>
                <a:cs typeface="Ribeye Marrow"/>
                <a:sym typeface="Ribeye Marrow"/>
              </a:rPr>
              <a:t>Fantasy Realm at a Glance</a:t>
            </a:r>
            <a:endParaRPr b="0" i="0" sz="8000" u="none" cap="none" strike="noStrike">
              <a:solidFill>
                <a:schemeClr val="dk1"/>
              </a:solidFill>
              <a:latin typeface="Calibri"/>
              <a:ea typeface="Calibri"/>
              <a:cs typeface="Calibri"/>
              <a:sym typeface="Calibri"/>
            </a:endParaRPr>
          </a:p>
        </p:txBody>
      </p:sp>
      <p:sp>
        <p:nvSpPr>
          <p:cNvPr id="455" name="Google Shape;455;g2e0b1004ddb_0_416"/>
          <p:cNvSpPr/>
          <p:nvPr/>
        </p:nvSpPr>
        <p:spPr>
          <a:xfrm>
            <a:off x="1956044" y="4533900"/>
            <a:ext cx="57792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g2e0b1004ddb_0_416"/>
          <p:cNvSpPr/>
          <p:nvPr/>
        </p:nvSpPr>
        <p:spPr>
          <a:xfrm>
            <a:off x="1956044" y="4533900"/>
            <a:ext cx="57792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g2e0b1004ddb_0_416"/>
          <p:cNvSpPr/>
          <p:nvPr/>
        </p:nvSpPr>
        <p:spPr>
          <a:xfrm>
            <a:off x="1956044" y="4533900"/>
            <a:ext cx="59823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ibeye Marrow"/>
              <a:buNone/>
            </a:pPr>
            <a:r>
              <a:rPr b="0" i="0" lang="en-US" sz="4800" u="none" cap="none" strike="noStrike">
                <a:solidFill>
                  <a:srgbClr val="0E0E0E"/>
                </a:solidFill>
                <a:latin typeface="Ribeye Marrow"/>
                <a:ea typeface="Ribeye Marrow"/>
                <a:cs typeface="Ribeye Marrow"/>
                <a:sym typeface="Ribeye Marrow"/>
              </a:rPr>
              <a:t>The Forest</a:t>
            </a:r>
            <a:endParaRPr b="0" i="0" sz="4800" u="none" cap="none" strike="noStrike">
              <a:solidFill>
                <a:schemeClr val="dk1"/>
              </a:solidFill>
              <a:latin typeface="Calibri"/>
              <a:ea typeface="Calibri"/>
              <a:cs typeface="Calibri"/>
              <a:sym typeface="Calibri"/>
            </a:endParaRPr>
          </a:p>
        </p:txBody>
      </p:sp>
      <p:sp>
        <p:nvSpPr>
          <p:cNvPr id="458" name="Google Shape;458;g2e0b1004ddb_0_416"/>
          <p:cNvSpPr/>
          <p:nvPr/>
        </p:nvSpPr>
        <p:spPr>
          <a:xfrm>
            <a:off x="1956044" y="5473700"/>
            <a:ext cx="5914800" cy="1126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nkempt"/>
              <a:buNone/>
            </a:pPr>
            <a:r>
              <a:rPr b="0" i="0" lang="en-US" sz="3200" u="none" cap="none" strike="noStrike">
                <a:solidFill>
                  <a:srgbClr val="0E0E0E"/>
                </a:solidFill>
                <a:latin typeface="Unkempt"/>
                <a:ea typeface="Unkempt"/>
                <a:cs typeface="Unkempt"/>
                <a:sym typeface="Unkempt"/>
              </a:rPr>
              <a:t>A magical forest filled with animals and creatures.</a:t>
            </a:r>
            <a:endParaRPr b="0" i="0" sz="3200" u="none" cap="none" strike="noStrike">
              <a:solidFill>
                <a:schemeClr val="dk1"/>
              </a:solidFill>
              <a:latin typeface="Calibri"/>
              <a:ea typeface="Calibri"/>
              <a:cs typeface="Calibri"/>
              <a:sym typeface="Calibri"/>
            </a:endParaRPr>
          </a:p>
        </p:txBody>
      </p:sp>
      <p:sp>
        <p:nvSpPr>
          <p:cNvPr id="459" name="Google Shape;459;g2e0b1004ddb_0_416"/>
          <p:cNvSpPr/>
          <p:nvPr/>
        </p:nvSpPr>
        <p:spPr>
          <a:xfrm>
            <a:off x="1956044" y="7226300"/>
            <a:ext cx="57792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g2e0b1004ddb_0_416"/>
          <p:cNvSpPr/>
          <p:nvPr/>
        </p:nvSpPr>
        <p:spPr>
          <a:xfrm>
            <a:off x="1956044" y="7226300"/>
            <a:ext cx="57792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g2e0b1004ddb_0_416"/>
          <p:cNvSpPr/>
          <p:nvPr/>
        </p:nvSpPr>
        <p:spPr>
          <a:xfrm>
            <a:off x="1956044" y="7226300"/>
            <a:ext cx="59823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ibeye Marrow"/>
              <a:buNone/>
            </a:pPr>
            <a:r>
              <a:rPr b="0" i="0" lang="en-US" sz="4800" u="none" cap="none" strike="noStrike">
                <a:solidFill>
                  <a:srgbClr val="0E0E0E"/>
                </a:solidFill>
                <a:latin typeface="Ribeye Marrow"/>
                <a:ea typeface="Ribeye Marrow"/>
                <a:cs typeface="Ribeye Marrow"/>
                <a:sym typeface="Ribeye Marrow"/>
              </a:rPr>
              <a:t>The Caves</a:t>
            </a:r>
            <a:endParaRPr b="0" i="0" sz="4800" u="none" cap="none" strike="noStrike">
              <a:solidFill>
                <a:schemeClr val="dk1"/>
              </a:solidFill>
              <a:latin typeface="Calibri"/>
              <a:ea typeface="Calibri"/>
              <a:cs typeface="Calibri"/>
              <a:sym typeface="Calibri"/>
            </a:endParaRPr>
          </a:p>
        </p:txBody>
      </p:sp>
      <p:sp>
        <p:nvSpPr>
          <p:cNvPr id="462" name="Google Shape;462;g2e0b1004ddb_0_416"/>
          <p:cNvSpPr/>
          <p:nvPr/>
        </p:nvSpPr>
        <p:spPr>
          <a:xfrm>
            <a:off x="1956044" y="8166100"/>
            <a:ext cx="5914800" cy="1126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nkempt"/>
              <a:buNone/>
            </a:pPr>
            <a:r>
              <a:rPr b="0" i="0" lang="en-US" sz="3200" u="none" cap="none" strike="noStrike">
                <a:solidFill>
                  <a:srgbClr val="0E0E0E"/>
                </a:solidFill>
                <a:latin typeface="Unkempt"/>
                <a:ea typeface="Unkempt"/>
                <a:cs typeface="Unkempt"/>
                <a:sym typeface="Unkempt"/>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463" name="Google Shape;463;g2e0b1004ddb_0_416"/>
          <p:cNvSpPr/>
          <p:nvPr/>
        </p:nvSpPr>
        <p:spPr>
          <a:xfrm>
            <a:off x="1956044" y="9918700"/>
            <a:ext cx="57792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g2e0b1004ddb_0_416"/>
          <p:cNvSpPr/>
          <p:nvPr/>
        </p:nvSpPr>
        <p:spPr>
          <a:xfrm>
            <a:off x="1956044" y="9918700"/>
            <a:ext cx="57792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g2e0b1004ddb_0_416"/>
          <p:cNvSpPr/>
          <p:nvPr/>
        </p:nvSpPr>
        <p:spPr>
          <a:xfrm>
            <a:off x="1956044" y="9918700"/>
            <a:ext cx="59823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ibeye Marrow"/>
              <a:buNone/>
            </a:pPr>
            <a:r>
              <a:rPr b="0" i="0" lang="en-US" sz="4800" u="none" cap="none" strike="noStrike">
                <a:solidFill>
                  <a:srgbClr val="0E0E0E"/>
                </a:solidFill>
                <a:latin typeface="Ribeye Marrow"/>
                <a:ea typeface="Ribeye Marrow"/>
                <a:cs typeface="Ribeye Marrow"/>
                <a:sym typeface="Ribeye Marrow"/>
              </a:rPr>
              <a:t>The Lair</a:t>
            </a:r>
            <a:endParaRPr b="0" i="0" sz="4800" u="none" cap="none" strike="noStrike">
              <a:solidFill>
                <a:schemeClr val="dk1"/>
              </a:solidFill>
              <a:latin typeface="Calibri"/>
              <a:ea typeface="Calibri"/>
              <a:cs typeface="Calibri"/>
              <a:sym typeface="Calibri"/>
            </a:endParaRPr>
          </a:p>
        </p:txBody>
      </p:sp>
      <p:sp>
        <p:nvSpPr>
          <p:cNvPr id="466" name="Google Shape;466;g2e0b1004ddb_0_416"/>
          <p:cNvSpPr/>
          <p:nvPr/>
        </p:nvSpPr>
        <p:spPr>
          <a:xfrm>
            <a:off x="1956044" y="10858500"/>
            <a:ext cx="5914800" cy="1126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nkempt"/>
              <a:buNone/>
            </a:pPr>
            <a:r>
              <a:rPr b="0" i="0" lang="en-US" sz="3200" u="none" cap="none" strike="noStrike">
                <a:solidFill>
                  <a:srgbClr val="0E0E0E"/>
                </a:solidFill>
                <a:latin typeface="Unkempt"/>
                <a:ea typeface="Unkempt"/>
                <a:cs typeface="Unkempt"/>
                <a:sym typeface="Unkempt"/>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ADD"/>
        </a:solidFill>
      </p:bgPr>
    </p:bg>
    <p:spTree>
      <p:nvGrpSpPr>
        <p:cNvPr id="471" name="Shape 471"/>
        <p:cNvGrpSpPr/>
        <p:nvPr/>
      </p:nvGrpSpPr>
      <p:grpSpPr>
        <a:xfrm>
          <a:off x="0" y="0"/>
          <a:ext cx="0" cy="0"/>
          <a:chOff x="0" y="0"/>
          <a:chExt cx="0" cy="0"/>
        </a:xfrm>
      </p:grpSpPr>
      <p:pic>
        <p:nvPicPr>
          <p:cNvPr descr=" " id="472" name="Google Shape;472;g2e0b1004ddb_0_438"/>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73" name="Google Shape;473;g2e0b1004ddb_0_438"/>
          <p:cNvPicPr preferRelativeResize="0"/>
          <p:nvPr/>
        </p:nvPicPr>
        <p:blipFill rotWithShape="1">
          <a:blip r:embed="rId4">
            <a:alphaModFix/>
          </a:blip>
          <a:srcRect b="0" l="0" r="0" t="0"/>
          <a:stretch/>
        </p:blipFill>
        <p:spPr>
          <a:xfrm>
            <a:off x="0" y="0"/>
            <a:ext cx="8405641" cy="8390161"/>
          </a:xfrm>
          <a:prstGeom prst="rect">
            <a:avLst/>
          </a:prstGeom>
          <a:noFill/>
          <a:ln>
            <a:noFill/>
          </a:ln>
        </p:spPr>
      </p:pic>
      <p:pic>
        <p:nvPicPr>
          <p:cNvPr descr=" " id="474" name="Google Shape;474;g2e0b1004ddb_0_438"/>
          <p:cNvPicPr preferRelativeResize="0"/>
          <p:nvPr/>
        </p:nvPicPr>
        <p:blipFill rotWithShape="1">
          <a:blip r:embed="rId5">
            <a:alphaModFix/>
          </a:blip>
          <a:srcRect b="0" l="0" r="0" t="0"/>
          <a:stretch/>
        </p:blipFill>
        <p:spPr>
          <a:xfrm>
            <a:off x="15740036" y="6228482"/>
            <a:ext cx="8647013" cy="7487517"/>
          </a:xfrm>
          <a:prstGeom prst="rect">
            <a:avLst/>
          </a:prstGeom>
          <a:noFill/>
          <a:ln>
            <a:noFill/>
          </a:ln>
        </p:spPr>
      </p:pic>
      <p:sp>
        <p:nvSpPr>
          <p:cNvPr id="475" name="Google Shape;475;g2e0b1004ddb_0_43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6" name="Google Shape;476;g2e0b1004ddb_0_43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477" name="Google Shape;477;g2e0b1004ddb_0_438"/>
          <p:cNvPicPr preferRelativeResize="0"/>
          <p:nvPr/>
        </p:nvPicPr>
        <p:blipFill rotWithShape="1">
          <a:blip r:embed="rId7">
            <a:alphaModFix/>
          </a:blip>
          <a:srcRect b="0" l="0" r="0" t="0"/>
          <a:stretch/>
        </p:blipFill>
        <p:spPr>
          <a:xfrm>
            <a:off x="0" y="914400"/>
            <a:ext cx="24387048" cy="12801600"/>
          </a:xfrm>
          <a:prstGeom prst="rect">
            <a:avLst/>
          </a:prstGeom>
          <a:noFill/>
          <a:ln>
            <a:noFill/>
          </a:ln>
        </p:spPr>
      </p:pic>
      <p:sp>
        <p:nvSpPr>
          <p:cNvPr id="478" name="Google Shape;478;g2e0b1004ddb_0_438"/>
          <p:cNvSpPr/>
          <p:nvPr/>
        </p:nvSpPr>
        <p:spPr>
          <a:xfrm>
            <a:off x="0" y="68834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9" name="Google Shape;479;g2e0b1004ddb_0_438"/>
          <p:cNvPicPr preferRelativeResize="0"/>
          <p:nvPr/>
        </p:nvPicPr>
        <p:blipFill rotWithShape="1">
          <a:blip r:embed="rId8">
            <a:alphaModFix/>
          </a:blip>
          <a:srcRect b="0" l="0" r="0" t="0"/>
          <a:stretch/>
        </p:blipFill>
        <p:spPr>
          <a:xfrm>
            <a:off x="0" y="6870700"/>
            <a:ext cx="24387048" cy="12700"/>
          </a:xfrm>
          <a:prstGeom prst="rect">
            <a:avLst/>
          </a:prstGeom>
          <a:noFill/>
          <a:ln>
            <a:noFill/>
          </a:ln>
        </p:spPr>
      </p:pic>
      <p:pic>
        <p:nvPicPr>
          <p:cNvPr descr=" " id="480" name="Google Shape;480;g2e0b1004ddb_0_438"/>
          <p:cNvPicPr preferRelativeResize="0"/>
          <p:nvPr/>
        </p:nvPicPr>
        <p:blipFill rotWithShape="1">
          <a:blip r:embed="rId9">
            <a:alphaModFix/>
          </a:blip>
          <a:srcRect b="0" l="0" r="0" t="0"/>
          <a:stretch/>
        </p:blipFill>
        <p:spPr>
          <a:xfrm>
            <a:off x="5207651" y="6781800"/>
            <a:ext cx="190524" cy="6934200"/>
          </a:xfrm>
          <a:prstGeom prst="rect">
            <a:avLst/>
          </a:prstGeom>
          <a:noFill/>
          <a:ln>
            <a:noFill/>
          </a:ln>
        </p:spPr>
      </p:pic>
      <p:pic>
        <p:nvPicPr>
          <p:cNvPr descr=" " id="481" name="Google Shape;481;g2e0b1004ddb_0_438"/>
          <p:cNvPicPr preferRelativeResize="0"/>
          <p:nvPr/>
        </p:nvPicPr>
        <p:blipFill rotWithShape="1">
          <a:blip r:embed="rId10">
            <a:alphaModFix/>
          </a:blip>
          <a:srcRect b="0" l="0" r="0" t="0"/>
          <a:stretch/>
        </p:blipFill>
        <p:spPr>
          <a:xfrm>
            <a:off x="9386473" y="4495800"/>
            <a:ext cx="190524" cy="2476500"/>
          </a:xfrm>
          <a:prstGeom prst="rect">
            <a:avLst/>
          </a:prstGeom>
          <a:noFill/>
          <a:ln>
            <a:noFill/>
          </a:ln>
        </p:spPr>
      </p:pic>
      <p:pic>
        <p:nvPicPr>
          <p:cNvPr descr=" " id="482" name="Google Shape;482;g2e0b1004ddb_0_438"/>
          <p:cNvPicPr preferRelativeResize="0"/>
          <p:nvPr/>
        </p:nvPicPr>
        <p:blipFill rotWithShape="1">
          <a:blip r:embed="rId11">
            <a:alphaModFix/>
          </a:blip>
          <a:srcRect b="0" l="0" r="0" t="0"/>
          <a:stretch/>
        </p:blipFill>
        <p:spPr>
          <a:xfrm>
            <a:off x="13565295" y="6781800"/>
            <a:ext cx="190524" cy="1854200"/>
          </a:xfrm>
          <a:prstGeom prst="rect">
            <a:avLst/>
          </a:prstGeom>
          <a:noFill/>
          <a:ln>
            <a:noFill/>
          </a:ln>
        </p:spPr>
      </p:pic>
      <p:pic>
        <p:nvPicPr>
          <p:cNvPr descr=" " id="483" name="Google Shape;483;g2e0b1004ddb_0_438"/>
          <p:cNvPicPr preferRelativeResize="0"/>
          <p:nvPr/>
        </p:nvPicPr>
        <p:blipFill rotWithShape="1">
          <a:blip r:embed="rId12">
            <a:alphaModFix/>
          </a:blip>
          <a:srcRect b="0" l="0" r="0" t="0"/>
          <a:stretch/>
        </p:blipFill>
        <p:spPr>
          <a:xfrm>
            <a:off x="17642505" y="1841500"/>
            <a:ext cx="393750" cy="5130800"/>
          </a:xfrm>
          <a:prstGeom prst="rect">
            <a:avLst/>
          </a:prstGeom>
          <a:noFill/>
          <a:ln>
            <a:noFill/>
          </a:ln>
        </p:spPr>
      </p:pic>
      <p:sp>
        <p:nvSpPr>
          <p:cNvPr id="484" name="Google Shape;484;g2e0b1004ddb_0_438"/>
          <p:cNvSpPr/>
          <p:nvPr/>
        </p:nvSpPr>
        <p:spPr>
          <a:xfrm>
            <a:off x="1371771" y="914400"/>
            <a:ext cx="6350700" cy="546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5" name="Google Shape;485;g2e0b1004ddb_0_438"/>
          <p:cNvPicPr preferRelativeResize="0"/>
          <p:nvPr/>
        </p:nvPicPr>
        <p:blipFill rotWithShape="1">
          <a:blip r:embed="rId13">
            <a:alphaModFix/>
          </a:blip>
          <a:srcRect b="0" l="0" r="0" t="0"/>
          <a:stretch/>
        </p:blipFill>
        <p:spPr>
          <a:xfrm>
            <a:off x="1371771" y="914400"/>
            <a:ext cx="6350794" cy="3238500"/>
          </a:xfrm>
          <a:prstGeom prst="rect">
            <a:avLst/>
          </a:prstGeom>
          <a:noFill/>
          <a:ln>
            <a:noFill/>
          </a:ln>
        </p:spPr>
      </p:pic>
      <p:sp>
        <p:nvSpPr>
          <p:cNvPr id="486" name="Google Shape;486;g2e0b1004ddb_0_438"/>
          <p:cNvSpPr/>
          <p:nvPr/>
        </p:nvSpPr>
        <p:spPr>
          <a:xfrm>
            <a:off x="1371771" y="4457700"/>
            <a:ext cx="1740000" cy="62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g2e0b1004ddb_0_438"/>
          <p:cNvSpPr/>
          <p:nvPr/>
        </p:nvSpPr>
        <p:spPr>
          <a:xfrm>
            <a:off x="1371771" y="4457700"/>
            <a:ext cx="18924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ibeye Marrow"/>
              <a:buNone/>
            </a:pPr>
            <a:r>
              <a:rPr b="0" i="0" lang="en-US" sz="3600" u="none" cap="none" strike="noStrike">
                <a:solidFill>
                  <a:srgbClr val="0E0E0E"/>
                </a:solidFill>
                <a:latin typeface="Ribeye Marrow"/>
                <a:ea typeface="Ribeye Marrow"/>
                <a:cs typeface="Ribeye Marrow"/>
                <a:sym typeface="Ribeye Marrow"/>
              </a:rPr>
              <a:t>Eclipse</a:t>
            </a:r>
            <a:endParaRPr b="0" i="0" sz="3600" u="none" cap="none" strike="noStrike">
              <a:solidFill>
                <a:schemeClr val="dk1"/>
              </a:solidFill>
              <a:latin typeface="Calibri"/>
              <a:ea typeface="Calibri"/>
              <a:cs typeface="Calibri"/>
              <a:sym typeface="Calibri"/>
            </a:endParaRPr>
          </a:p>
        </p:txBody>
      </p:sp>
      <p:sp>
        <p:nvSpPr>
          <p:cNvPr id="488" name="Google Shape;488;g2e0b1004ddb_0_438"/>
          <p:cNvSpPr/>
          <p:nvPr/>
        </p:nvSpPr>
        <p:spPr>
          <a:xfrm>
            <a:off x="1371771" y="5384800"/>
            <a:ext cx="6350700" cy="99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g2e0b1004ddb_0_438"/>
          <p:cNvSpPr/>
          <p:nvPr/>
        </p:nvSpPr>
        <p:spPr>
          <a:xfrm>
            <a:off x="1371771" y="5384800"/>
            <a:ext cx="6486300" cy="1126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nkempt"/>
              <a:buNone/>
            </a:pPr>
            <a:r>
              <a:rPr b="0" i="0" lang="en-US" sz="3200" u="none" cap="none" strike="noStrike">
                <a:solidFill>
                  <a:srgbClr val="0E0E0E"/>
                </a:solidFill>
                <a:latin typeface="Unkempt"/>
                <a:ea typeface="Unkempt"/>
                <a:cs typeface="Unkempt"/>
                <a:sym typeface="Unkempt"/>
              </a:rPr>
              <a:t>Rare event causes unpredictable magic.</a:t>
            </a:r>
            <a:endParaRPr b="0" i="0" sz="3200" u="none" cap="none" strike="noStrike">
              <a:solidFill>
                <a:schemeClr val="dk1"/>
              </a:solidFill>
              <a:latin typeface="Calibri"/>
              <a:ea typeface="Calibri"/>
              <a:cs typeface="Calibri"/>
              <a:sym typeface="Calibri"/>
            </a:endParaRPr>
          </a:p>
        </p:txBody>
      </p:sp>
      <p:sp>
        <p:nvSpPr>
          <p:cNvPr id="490" name="Google Shape;490;g2e0b1004ddb_0_438"/>
          <p:cNvSpPr/>
          <p:nvPr/>
        </p:nvSpPr>
        <p:spPr>
          <a:xfrm>
            <a:off x="5550594" y="7391400"/>
            <a:ext cx="4128000" cy="576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g2e0b1004ddb_0_438"/>
          <p:cNvSpPr/>
          <p:nvPr/>
        </p:nvSpPr>
        <p:spPr>
          <a:xfrm>
            <a:off x="5550594" y="7391400"/>
            <a:ext cx="2083200" cy="62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g2e0b1004ddb_0_438"/>
          <p:cNvSpPr/>
          <p:nvPr/>
        </p:nvSpPr>
        <p:spPr>
          <a:xfrm>
            <a:off x="5550594" y="7391400"/>
            <a:ext cx="22356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ibeye Marrow"/>
              <a:buNone/>
            </a:pPr>
            <a:r>
              <a:rPr b="0" i="0" lang="en-US" sz="3600" u="none" cap="none" strike="noStrike">
                <a:solidFill>
                  <a:srgbClr val="0E0E0E"/>
                </a:solidFill>
                <a:latin typeface="Ribeye Marrow"/>
                <a:ea typeface="Ribeye Marrow"/>
                <a:cs typeface="Ribeye Marrow"/>
                <a:sym typeface="Ribeye Marrow"/>
              </a:rPr>
              <a:t>Invasion</a:t>
            </a:r>
            <a:endParaRPr b="0" i="0" sz="3600" u="none" cap="none" strike="noStrike">
              <a:solidFill>
                <a:schemeClr val="dk1"/>
              </a:solidFill>
              <a:latin typeface="Calibri"/>
              <a:ea typeface="Calibri"/>
              <a:cs typeface="Calibri"/>
              <a:sym typeface="Calibri"/>
            </a:endParaRPr>
          </a:p>
        </p:txBody>
      </p:sp>
      <p:sp>
        <p:nvSpPr>
          <p:cNvPr id="493" name="Google Shape;493;g2e0b1004ddb_0_438"/>
          <p:cNvSpPr/>
          <p:nvPr/>
        </p:nvSpPr>
        <p:spPr>
          <a:xfrm>
            <a:off x="5550594" y="8318500"/>
            <a:ext cx="4128000" cy="99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g2e0b1004ddb_0_438"/>
          <p:cNvSpPr/>
          <p:nvPr/>
        </p:nvSpPr>
        <p:spPr>
          <a:xfrm>
            <a:off x="5550594" y="8318500"/>
            <a:ext cx="4263600" cy="1126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nkempt"/>
              <a:buNone/>
            </a:pPr>
            <a:r>
              <a:rPr b="0" i="0" lang="en-US" sz="3200" u="none" cap="none" strike="noStrike">
                <a:solidFill>
                  <a:srgbClr val="0E0E0E"/>
                </a:solidFill>
                <a:latin typeface="Unkempt"/>
                <a:ea typeface="Unkempt"/>
                <a:cs typeface="Unkempt"/>
                <a:sym typeface="Unkempt"/>
              </a:rPr>
              <a:t>Kingdom attacked by monsters.</a:t>
            </a:r>
            <a:endParaRPr b="0" i="0" sz="3200" u="none" cap="none" strike="noStrike">
              <a:solidFill>
                <a:schemeClr val="dk1"/>
              </a:solidFill>
              <a:latin typeface="Calibri"/>
              <a:ea typeface="Calibri"/>
              <a:cs typeface="Calibri"/>
              <a:sym typeface="Calibri"/>
            </a:endParaRPr>
          </a:p>
        </p:txBody>
      </p:sp>
      <p:pic>
        <p:nvPicPr>
          <p:cNvPr descr=" " id="495" name="Google Shape;495;g2e0b1004ddb_0_438"/>
          <p:cNvPicPr preferRelativeResize="0"/>
          <p:nvPr/>
        </p:nvPicPr>
        <p:blipFill rotWithShape="1">
          <a:blip r:embed="rId14">
            <a:alphaModFix/>
          </a:blip>
          <a:srcRect b="0" l="0" r="0" t="0"/>
          <a:stretch/>
        </p:blipFill>
        <p:spPr>
          <a:xfrm>
            <a:off x="5550594" y="9613900"/>
            <a:ext cx="4128016" cy="3543300"/>
          </a:xfrm>
          <a:prstGeom prst="rect">
            <a:avLst/>
          </a:prstGeom>
          <a:noFill/>
          <a:ln>
            <a:noFill/>
          </a:ln>
        </p:spPr>
      </p:pic>
      <p:sp>
        <p:nvSpPr>
          <p:cNvPr id="496" name="Google Shape;496;g2e0b1004ddb_0_438"/>
          <p:cNvSpPr/>
          <p:nvPr/>
        </p:nvSpPr>
        <p:spPr>
          <a:xfrm>
            <a:off x="13908238" y="7391400"/>
            <a:ext cx="99960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g2e0b1004ddb_0_438"/>
          <p:cNvSpPr/>
          <p:nvPr/>
        </p:nvSpPr>
        <p:spPr>
          <a:xfrm>
            <a:off x="13908238" y="7391400"/>
            <a:ext cx="2057700" cy="62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g2e0b1004ddb_0_438"/>
          <p:cNvSpPr/>
          <p:nvPr/>
        </p:nvSpPr>
        <p:spPr>
          <a:xfrm>
            <a:off x="13908238" y="7391400"/>
            <a:ext cx="22101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ibeye Marrow"/>
              <a:buNone/>
            </a:pPr>
            <a:r>
              <a:rPr b="0" i="0" lang="en-US" sz="3600" u="none" cap="none" strike="noStrike">
                <a:solidFill>
                  <a:srgbClr val="0E0E0E"/>
                </a:solidFill>
                <a:latin typeface="Ribeye Marrow"/>
                <a:ea typeface="Ribeye Marrow"/>
                <a:cs typeface="Ribeye Marrow"/>
                <a:sym typeface="Ribeye Marrow"/>
              </a:rPr>
              <a:t>Betrayal</a:t>
            </a:r>
            <a:endParaRPr b="0" i="0" sz="3600" u="none" cap="none" strike="noStrike">
              <a:solidFill>
                <a:schemeClr val="dk1"/>
              </a:solidFill>
              <a:latin typeface="Calibri"/>
              <a:ea typeface="Calibri"/>
              <a:cs typeface="Calibri"/>
              <a:sym typeface="Calibri"/>
            </a:endParaRPr>
          </a:p>
        </p:txBody>
      </p:sp>
      <p:sp>
        <p:nvSpPr>
          <p:cNvPr id="499" name="Google Shape;499;g2e0b1004ddb_0_438"/>
          <p:cNvSpPr/>
          <p:nvPr/>
        </p:nvSpPr>
        <p:spPr>
          <a:xfrm>
            <a:off x="13908238" y="8318500"/>
            <a:ext cx="9996000"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g2e0b1004ddb_0_438"/>
          <p:cNvSpPr/>
          <p:nvPr/>
        </p:nvSpPr>
        <p:spPr>
          <a:xfrm>
            <a:off x="13908238" y="8318500"/>
            <a:ext cx="101316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nkempt"/>
              <a:buNone/>
            </a:pPr>
            <a:r>
              <a:rPr b="0" i="0" lang="en-US" sz="3200" u="none" cap="none" strike="noStrike">
                <a:solidFill>
                  <a:srgbClr val="0E0E0E"/>
                </a:solidFill>
                <a:latin typeface="Unkempt"/>
                <a:ea typeface="Unkempt"/>
                <a:cs typeface="Unkempt"/>
                <a:sym typeface="Unkempt"/>
              </a:rPr>
              <a:t>Queen's advisor revealed as spy.</a:t>
            </a:r>
            <a:endParaRPr b="0" i="0" sz="3200" u="none" cap="none" strike="noStrike">
              <a:solidFill>
                <a:schemeClr val="dk1"/>
              </a:solidFill>
              <a:latin typeface="Calibri"/>
              <a:ea typeface="Calibri"/>
              <a:cs typeface="Calibri"/>
              <a:sym typeface="Calibri"/>
            </a:endParaRPr>
          </a:p>
        </p:txBody>
      </p:sp>
      <p:sp>
        <p:nvSpPr>
          <p:cNvPr id="501" name="Google Shape;501;g2e0b1004ddb_0_438"/>
          <p:cNvSpPr/>
          <p:nvPr/>
        </p:nvSpPr>
        <p:spPr>
          <a:xfrm>
            <a:off x="9729416" y="4406900"/>
            <a:ext cx="63507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g2e0b1004ddb_0_438"/>
          <p:cNvSpPr/>
          <p:nvPr/>
        </p:nvSpPr>
        <p:spPr>
          <a:xfrm>
            <a:off x="9729416" y="4406900"/>
            <a:ext cx="1410000" cy="62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g2e0b1004ddb_0_438"/>
          <p:cNvSpPr/>
          <p:nvPr/>
        </p:nvSpPr>
        <p:spPr>
          <a:xfrm>
            <a:off x="9729416" y="4406900"/>
            <a:ext cx="15624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ibeye Marrow"/>
              <a:buNone/>
            </a:pPr>
            <a:r>
              <a:rPr b="0" i="0" lang="en-US" sz="3600" u="none" cap="none" strike="noStrike">
                <a:solidFill>
                  <a:srgbClr val="0E0E0E"/>
                </a:solidFill>
                <a:latin typeface="Ribeye Marrow"/>
                <a:ea typeface="Ribeye Marrow"/>
                <a:cs typeface="Ribeye Marrow"/>
                <a:sym typeface="Ribeye Marrow"/>
              </a:rPr>
              <a:t>Quest</a:t>
            </a:r>
            <a:endParaRPr b="0" i="0" sz="3600" u="none" cap="none" strike="noStrike">
              <a:solidFill>
                <a:schemeClr val="dk1"/>
              </a:solidFill>
              <a:latin typeface="Calibri"/>
              <a:ea typeface="Calibri"/>
              <a:cs typeface="Calibri"/>
              <a:sym typeface="Calibri"/>
            </a:endParaRPr>
          </a:p>
        </p:txBody>
      </p:sp>
      <p:sp>
        <p:nvSpPr>
          <p:cNvPr id="504" name="Google Shape;504;g2e0b1004ddb_0_438"/>
          <p:cNvSpPr/>
          <p:nvPr/>
        </p:nvSpPr>
        <p:spPr>
          <a:xfrm>
            <a:off x="9729416" y="5334000"/>
            <a:ext cx="6350700"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g2e0b1004ddb_0_438"/>
          <p:cNvSpPr/>
          <p:nvPr/>
        </p:nvSpPr>
        <p:spPr>
          <a:xfrm>
            <a:off x="9729416" y="5334000"/>
            <a:ext cx="64863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nkempt"/>
              <a:buNone/>
            </a:pPr>
            <a:r>
              <a:rPr b="0" i="0" lang="en-US" sz="3200" u="none" cap="none" strike="noStrike">
                <a:solidFill>
                  <a:srgbClr val="0E0E0E"/>
                </a:solidFill>
                <a:latin typeface="Unkempt"/>
                <a:ea typeface="Unkempt"/>
                <a:cs typeface="Unkempt"/>
                <a:sym typeface="Unkempt"/>
              </a:rPr>
              <a:t>Adventurers seek immortal artifact.</a:t>
            </a:r>
            <a:endParaRPr b="0" i="0" sz="3200" u="none" cap="none" strike="noStrike">
              <a:solidFill>
                <a:schemeClr val="dk1"/>
              </a:solidFill>
              <a:latin typeface="Calibri"/>
              <a:ea typeface="Calibri"/>
              <a:cs typeface="Calibri"/>
              <a:sym typeface="Calibri"/>
            </a:endParaRPr>
          </a:p>
        </p:txBody>
      </p:sp>
      <p:sp>
        <p:nvSpPr>
          <p:cNvPr id="506" name="Google Shape;506;g2e0b1004ddb_0_438"/>
          <p:cNvSpPr/>
          <p:nvPr/>
        </p:nvSpPr>
        <p:spPr>
          <a:xfrm>
            <a:off x="18087061" y="1841500"/>
            <a:ext cx="4839300" cy="453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7" name="Google Shape;507;g2e0b1004ddb_0_438"/>
          <p:cNvPicPr preferRelativeResize="0"/>
          <p:nvPr/>
        </p:nvPicPr>
        <p:blipFill rotWithShape="1">
          <a:blip r:embed="rId15">
            <a:alphaModFix/>
          </a:blip>
          <a:srcRect b="0" l="0" r="0" t="0"/>
          <a:stretch/>
        </p:blipFill>
        <p:spPr>
          <a:xfrm>
            <a:off x="18087061" y="1841500"/>
            <a:ext cx="4839305" cy="2806700"/>
          </a:xfrm>
          <a:prstGeom prst="rect">
            <a:avLst/>
          </a:prstGeom>
          <a:noFill/>
          <a:ln>
            <a:noFill/>
          </a:ln>
        </p:spPr>
      </p:pic>
      <p:sp>
        <p:nvSpPr>
          <p:cNvPr id="508" name="Google Shape;508;g2e0b1004ddb_0_438"/>
          <p:cNvSpPr/>
          <p:nvPr/>
        </p:nvSpPr>
        <p:spPr>
          <a:xfrm>
            <a:off x="18087061" y="4953000"/>
            <a:ext cx="1613100" cy="62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g2e0b1004ddb_0_438"/>
          <p:cNvSpPr/>
          <p:nvPr/>
        </p:nvSpPr>
        <p:spPr>
          <a:xfrm>
            <a:off x="18087061" y="4953000"/>
            <a:ext cx="17655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ibeye Marrow"/>
              <a:buNone/>
            </a:pPr>
            <a:r>
              <a:rPr b="0" i="0" lang="en-US" sz="3600" u="none" cap="none" strike="noStrike">
                <a:solidFill>
                  <a:srgbClr val="0E0E0E"/>
                </a:solidFill>
                <a:latin typeface="Ribeye Marrow"/>
                <a:ea typeface="Ribeye Marrow"/>
                <a:cs typeface="Ribeye Marrow"/>
                <a:sym typeface="Ribeye Marrow"/>
              </a:rPr>
              <a:t>Obtain</a:t>
            </a:r>
            <a:endParaRPr b="0" i="0" sz="3600" u="none" cap="none" strike="noStrike">
              <a:solidFill>
                <a:schemeClr val="dk1"/>
              </a:solidFill>
              <a:latin typeface="Calibri"/>
              <a:ea typeface="Calibri"/>
              <a:cs typeface="Calibri"/>
              <a:sym typeface="Calibri"/>
            </a:endParaRPr>
          </a:p>
        </p:txBody>
      </p:sp>
      <p:sp>
        <p:nvSpPr>
          <p:cNvPr id="510" name="Google Shape;510;g2e0b1004ddb_0_438"/>
          <p:cNvSpPr/>
          <p:nvPr/>
        </p:nvSpPr>
        <p:spPr>
          <a:xfrm>
            <a:off x="18087061" y="5880100"/>
            <a:ext cx="4839300"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g2e0b1004ddb_0_438"/>
          <p:cNvSpPr/>
          <p:nvPr/>
        </p:nvSpPr>
        <p:spPr>
          <a:xfrm>
            <a:off x="18087061" y="5880100"/>
            <a:ext cx="49749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nkempt"/>
              <a:buNone/>
            </a:pPr>
            <a:r>
              <a:rPr b="0" i="0" lang="en-US" sz="3200" u="none" cap="none" strike="noStrike">
                <a:solidFill>
                  <a:srgbClr val="0E0E0E"/>
                </a:solidFill>
                <a:latin typeface="Unkempt"/>
                <a:ea typeface="Unkempt"/>
                <a:cs typeface="Unkempt"/>
                <a:sym typeface="Unkempt"/>
              </a:rPr>
              <a:t>Humans acquire Crystal </a:t>
            </a:r>
            <a:endParaRPr b="0" i="0" sz="3200" u="none" cap="none" strike="noStrike">
              <a:solidFill>
                <a:schemeClr val="dk1"/>
              </a:solidFill>
              <a:latin typeface="Calibri"/>
              <a:ea typeface="Calibri"/>
              <a:cs typeface="Calibri"/>
              <a:sym typeface="Calibri"/>
            </a:endParaRPr>
          </a:p>
        </p:txBody>
      </p:sp>
      <p:pic>
        <p:nvPicPr>
          <p:cNvPr descr=" " id="512" name="Google Shape;512;g2e0b1004ddb_0_438"/>
          <p:cNvPicPr preferRelativeResize="0"/>
          <p:nvPr/>
        </p:nvPicPr>
        <p:blipFill rotWithShape="1">
          <a:blip r:embed="rId16">
            <a:alphaModFix/>
          </a:blip>
          <a:srcRect b="0" l="0" r="0" t="0"/>
          <a:stretch/>
        </p:blipFill>
        <p:spPr>
          <a:xfrm>
            <a:off x="1028828" y="914400"/>
            <a:ext cx="190524" cy="6057900"/>
          </a:xfrm>
          <a:prstGeom prst="rect">
            <a:avLst/>
          </a:prstGeom>
          <a:noFill/>
          <a:ln>
            <a:noFill/>
          </a:ln>
        </p:spPr>
      </p:pic>
      <p:sp>
        <p:nvSpPr>
          <p:cNvPr id="513" name="Google Shape;513;g2e0b1004ddb_0_438"/>
          <p:cNvSpPr/>
          <p:nvPr/>
        </p:nvSpPr>
        <p:spPr>
          <a:xfrm>
            <a:off x="10317923" y="11722100"/>
            <a:ext cx="12278100" cy="1722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Ribeye Marrow"/>
              <a:buNone/>
            </a:pPr>
            <a:r>
              <a:rPr b="0" i="0" lang="en-US" sz="8000" u="none" cap="none" strike="noStrike">
                <a:solidFill>
                  <a:srgbClr val="272727"/>
                </a:solidFill>
                <a:latin typeface="Ribeye Marrow"/>
                <a:ea typeface="Ribeye Marrow"/>
                <a:cs typeface="Ribeye Marrow"/>
                <a:sym typeface="Ribeye Marrow"/>
              </a:rPr>
              <a:t>The Timeline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ADD"/>
        </a:solidFill>
      </p:bgPr>
    </p:bg>
    <p:spTree>
      <p:nvGrpSpPr>
        <p:cNvPr id="28" name="Shape 28"/>
        <p:cNvGrpSpPr/>
        <p:nvPr/>
      </p:nvGrpSpPr>
      <p:grpSpPr>
        <a:xfrm>
          <a:off x="0" y="0"/>
          <a:ext cx="0" cy="0"/>
          <a:chOff x="0" y="0"/>
          <a:chExt cx="0" cy="0"/>
        </a:xfrm>
      </p:grpSpPr>
      <p:pic>
        <p:nvPicPr>
          <p:cNvPr descr=" " id="29" name="Google Shape;29;g2e0b1004ddb_0_1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0" name="Google Shape;30;g2e0b1004ddb_0_12"/>
          <p:cNvPicPr preferRelativeResize="0"/>
          <p:nvPr/>
        </p:nvPicPr>
        <p:blipFill rotWithShape="1">
          <a:blip r:embed="rId4">
            <a:alphaModFix/>
          </a:blip>
          <a:srcRect b="0" l="0" r="0" t="0"/>
          <a:stretch/>
        </p:blipFill>
        <p:spPr>
          <a:xfrm>
            <a:off x="1651206" y="596900"/>
            <a:ext cx="21529191" cy="12661900"/>
          </a:xfrm>
          <a:prstGeom prst="rect">
            <a:avLst/>
          </a:prstGeom>
          <a:noFill/>
          <a:ln>
            <a:noFill/>
          </a:ln>
        </p:spPr>
      </p:pic>
      <p:sp>
        <p:nvSpPr>
          <p:cNvPr id="31" name="Google Shape;31;g2e0b1004ddb_0_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 name="Google Shape;32;g2e0b1004ddb_0_1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3" name="Google Shape;33;g2e0b1004ddb_0_12"/>
          <p:cNvSpPr/>
          <p:nvPr/>
        </p:nvSpPr>
        <p:spPr>
          <a:xfrm>
            <a:off x="3666525" y="3771900"/>
            <a:ext cx="7870800" cy="2764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Ribeye Marrow"/>
              <a:buNone/>
            </a:pPr>
            <a:r>
              <a:rPr b="0" i="0" lang="en-US" sz="12800" u="none" cap="none" strike="noStrike">
                <a:solidFill>
                  <a:srgbClr val="272727"/>
                </a:solidFill>
                <a:latin typeface="Ribeye Marrow"/>
                <a:ea typeface="Ribeye Marrow"/>
                <a:cs typeface="Ribeye Marrow"/>
                <a:sym typeface="Ribeye Marrow"/>
              </a:rPr>
              <a:t>Welcome</a:t>
            </a:r>
            <a:endParaRPr b="0" i="0" sz="12800" u="none" cap="none" strike="noStrike">
              <a:solidFill>
                <a:schemeClr val="dk1"/>
              </a:solidFill>
              <a:latin typeface="Calibri"/>
              <a:ea typeface="Calibri"/>
              <a:cs typeface="Calibri"/>
              <a:sym typeface="Calibri"/>
            </a:endParaRPr>
          </a:p>
        </p:txBody>
      </p:sp>
      <p:sp>
        <p:nvSpPr>
          <p:cNvPr id="34" name="Google Shape;34;g2e0b1004ddb_0_12"/>
          <p:cNvSpPr/>
          <p:nvPr/>
        </p:nvSpPr>
        <p:spPr>
          <a:xfrm>
            <a:off x="3937492" y="6858000"/>
            <a:ext cx="10182300" cy="261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nkempt"/>
              <a:buNone/>
            </a:pPr>
            <a:r>
              <a:rPr b="0" i="0" lang="en-US" sz="3200" u="none" cap="none" strike="noStrike">
                <a:solidFill>
                  <a:srgbClr val="0E0E0E"/>
                </a:solidFill>
                <a:latin typeface="Unkempt"/>
                <a:ea typeface="Unkempt"/>
                <a:cs typeface="Unkempt"/>
                <a:sym typeface="Unkempt"/>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 " id="35" name="Google Shape;35;g2e0b1004ddb_0_12"/>
          <p:cNvPicPr preferRelativeResize="0"/>
          <p:nvPr/>
        </p:nvPicPr>
        <p:blipFill rotWithShape="1">
          <a:blip r:embed="rId6">
            <a:alphaModFix/>
          </a:blip>
          <a:srcRect b="0" l="0" r="0" t="0"/>
          <a:stretch/>
        </p:blipFill>
        <p:spPr>
          <a:xfrm>
            <a:off x="13793924" y="2108200"/>
            <a:ext cx="9805626" cy="94869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ADD"/>
        </a:solidFill>
      </p:bgPr>
    </p:bg>
    <p:spTree>
      <p:nvGrpSpPr>
        <p:cNvPr id="518" name="Shape 518"/>
        <p:cNvGrpSpPr/>
        <p:nvPr/>
      </p:nvGrpSpPr>
      <p:grpSpPr>
        <a:xfrm>
          <a:off x="0" y="0"/>
          <a:ext cx="0" cy="0"/>
          <a:chOff x="0" y="0"/>
          <a:chExt cx="0" cy="0"/>
        </a:xfrm>
      </p:grpSpPr>
      <p:pic>
        <p:nvPicPr>
          <p:cNvPr descr=" " id="519" name="Google Shape;519;g2e0b1004ddb_0_48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20" name="Google Shape;520;g2e0b1004ddb_0_484"/>
          <p:cNvPicPr preferRelativeResize="0"/>
          <p:nvPr/>
        </p:nvPicPr>
        <p:blipFill rotWithShape="1">
          <a:blip r:embed="rId4">
            <a:alphaModFix/>
          </a:blip>
          <a:srcRect b="0" l="0" r="0" t="0"/>
          <a:stretch/>
        </p:blipFill>
        <p:spPr>
          <a:xfrm>
            <a:off x="0" y="0"/>
            <a:ext cx="24387048" cy="1409700"/>
          </a:xfrm>
          <a:prstGeom prst="rect">
            <a:avLst/>
          </a:prstGeom>
          <a:noFill/>
          <a:ln>
            <a:noFill/>
          </a:ln>
        </p:spPr>
      </p:pic>
      <p:pic>
        <p:nvPicPr>
          <p:cNvPr descr=" " id="521" name="Google Shape;521;g2e0b1004ddb_0_484"/>
          <p:cNvPicPr preferRelativeResize="0"/>
          <p:nvPr/>
        </p:nvPicPr>
        <p:blipFill rotWithShape="1">
          <a:blip r:embed="rId5">
            <a:alphaModFix/>
          </a:blip>
          <a:srcRect b="0" l="0" r="0" t="0"/>
          <a:stretch/>
        </p:blipFill>
        <p:spPr>
          <a:xfrm>
            <a:off x="0" y="11823700"/>
            <a:ext cx="24387048" cy="1892300"/>
          </a:xfrm>
          <a:prstGeom prst="rect">
            <a:avLst/>
          </a:prstGeom>
          <a:noFill/>
          <a:ln>
            <a:noFill/>
          </a:ln>
        </p:spPr>
      </p:pic>
      <p:sp>
        <p:nvSpPr>
          <p:cNvPr id="522" name="Google Shape;522;g2e0b1004ddb_0_48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3" name="Google Shape;523;g2e0b1004ddb_0_48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24" name="Google Shape;524;g2e0b1004ddb_0_484"/>
          <p:cNvSpPr/>
          <p:nvPr/>
        </p:nvSpPr>
        <p:spPr>
          <a:xfrm>
            <a:off x="7883452" y="1955800"/>
            <a:ext cx="5851200" cy="1722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Ribeye Marrow"/>
              <a:buNone/>
            </a:pPr>
            <a:r>
              <a:rPr b="0" i="0" lang="en-US" sz="8000" u="none" cap="none" strike="noStrike">
                <a:solidFill>
                  <a:srgbClr val="272727"/>
                </a:solidFill>
                <a:latin typeface="Ribeye Marrow"/>
                <a:ea typeface="Ribeye Marrow"/>
                <a:cs typeface="Ribeye Marrow"/>
                <a:sym typeface="Ribeye Marrow"/>
              </a:rPr>
              <a:t>Our Team</a:t>
            </a:r>
            <a:endParaRPr b="0" i="0" sz="8000" u="none" cap="none" strike="noStrike">
              <a:solidFill>
                <a:schemeClr val="dk1"/>
              </a:solidFill>
              <a:latin typeface="Calibri"/>
              <a:ea typeface="Calibri"/>
              <a:cs typeface="Calibri"/>
              <a:sym typeface="Calibri"/>
            </a:endParaRPr>
          </a:p>
        </p:txBody>
      </p:sp>
      <p:sp>
        <p:nvSpPr>
          <p:cNvPr id="525" name="Google Shape;525;g2e0b1004ddb_0_484"/>
          <p:cNvSpPr/>
          <p:nvPr/>
        </p:nvSpPr>
        <p:spPr>
          <a:xfrm>
            <a:off x="2718140"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6" name="Google Shape;526;g2e0b1004ddb_0_484"/>
          <p:cNvPicPr preferRelativeResize="0"/>
          <p:nvPr/>
        </p:nvPicPr>
        <p:blipFill rotWithShape="1">
          <a:blip r:embed="rId7">
            <a:alphaModFix/>
          </a:blip>
          <a:srcRect b="0" l="0" r="0" t="0"/>
          <a:stretch/>
        </p:blipFill>
        <p:spPr>
          <a:xfrm>
            <a:off x="2718140" y="3790950"/>
            <a:ext cx="3035679" cy="3035300"/>
          </a:xfrm>
          <a:prstGeom prst="rect">
            <a:avLst/>
          </a:prstGeom>
          <a:noFill/>
          <a:ln>
            <a:noFill/>
          </a:ln>
        </p:spPr>
      </p:pic>
      <p:sp>
        <p:nvSpPr>
          <p:cNvPr id="527" name="Google Shape;527;g2e0b1004ddb_0_484"/>
          <p:cNvSpPr/>
          <p:nvPr/>
        </p:nvSpPr>
        <p:spPr>
          <a:xfrm>
            <a:off x="6058657" y="4565650"/>
            <a:ext cx="126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g2e0b1004ddb_0_484"/>
          <p:cNvSpPr/>
          <p:nvPr/>
        </p:nvSpPr>
        <p:spPr>
          <a:xfrm>
            <a:off x="6058657" y="4565650"/>
            <a:ext cx="126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g2e0b1004ddb_0_484"/>
          <p:cNvSpPr/>
          <p:nvPr/>
        </p:nvSpPr>
        <p:spPr>
          <a:xfrm>
            <a:off x="6058657" y="4565650"/>
            <a:ext cx="126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g2e0b1004ddb_0_484"/>
          <p:cNvSpPr/>
          <p:nvPr/>
        </p:nvSpPr>
        <p:spPr>
          <a:xfrm>
            <a:off x="6058657" y="4565650"/>
            <a:ext cx="26673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ibeye Marrow"/>
              <a:buNone/>
            </a:pPr>
            <a:r>
              <a:rPr b="0" i="0" lang="en-US" sz="4800" u="none" cap="none" strike="noStrike">
                <a:solidFill>
                  <a:srgbClr val="0E0E0E"/>
                </a:solidFill>
                <a:latin typeface="Ribeye Marrow"/>
                <a:ea typeface="Ribeye Marrow"/>
                <a:cs typeface="Ribeye Marrow"/>
                <a:sym typeface="Ribeye Marrow"/>
              </a:rPr>
              <a:t>Eldruin</a:t>
            </a:r>
            <a:endParaRPr b="0" i="0" sz="4800" u="none" cap="none" strike="noStrike">
              <a:solidFill>
                <a:schemeClr val="dk1"/>
              </a:solidFill>
              <a:latin typeface="Calibri"/>
              <a:ea typeface="Calibri"/>
              <a:cs typeface="Calibri"/>
              <a:sym typeface="Calibri"/>
            </a:endParaRPr>
          </a:p>
        </p:txBody>
      </p:sp>
      <p:sp>
        <p:nvSpPr>
          <p:cNvPr id="531" name="Google Shape;531;g2e0b1004ddb_0_484"/>
          <p:cNvSpPr/>
          <p:nvPr/>
        </p:nvSpPr>
        <p:spPr>
          <a:xfrm>
            <a:off x="6058657" y="5556250"/>
            <a:ext cx="25233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nkempt"/>
              <a:buNone/>
            </a:pPr>
            <a:r>
              <a:rPr b="0" i="0" lang="en-US" sz="3200" u="none" cap="none" strike="noStrike">
                <a:solidFill>
                  <a:srgbClr val="0E0E0E"/>
                </a:solidFill>
                <a:latin typeface="Unkempt"/>
                <a:ea typeface="Unkempt"/>
                <a:cs typeface="Unkempt"/>
                <a:sym typeface="Unkempt"/>
              </a:rPr>
              <a:t>The Fire Mage</a:t>
            </a:r>
            <a:endParaRPr b="0" i="0" sz="3200" u="none" cap="none" strike="noStrike">
              <a:solidFill>
                <a:schemeClr val="dk1"/>
              </a:solidFill>
              <a:latin typeface="Calibri"/>
              <a:ea typeface="Calibri"/>
              <a:cs typeface="Calibri"/>
              <a:sym typeface="Calibri"/>
            </a:endParaRPr>
          </a:p>
        </p:txBody>
      </p:sp>
      <p:sp>
        <p:nvSpPr>
          <p:cNvPr id="532" name="Google Shape;532;g2e0b1004ddb_0_484"/>
          <p:cNvSpPr/>
          <p:nvPr/>
        </p:nvSpPr>
        <p:spPr>
          <a:xfrm>
            <a:off x="12041105"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3" name="Google Shape;533;g2e0b1004ddb_0_484"/>
          <p:cNvPicPr preferRelativeResize="0"/>
          <p:nvPr/>
        </p:nvPicPr>
        <p:blipFill rotWithShape="1">
          <a:blip r:embed="rId8">
            <a:alphaModFix/>
          </a:blip>
          <a:srcRect b="0" l="0" r="0" t="0"/>
          <a:stretch/>
        </p:blipFill>
        <p:spPr>
          <a:xfrm>
            <a:off x="12041105" y="8667750"/>
            <a:ext cx="3035679" cy="3035300"/>
          </a:xfrm>
          <a:prstGeom prst="rect">
            <a:avLst/>
          </a:prstGeom>
          <a:noFill/>
          <a:ln>
            <a:noFill/>
          </a:ln>
        </p:spPr>
      </p:pic>
      <p:sp>
        <p:nvSpPr>
          <p:cNvPr id="534" name="Google Shape;534;g2e0b1004ddb_0_484"/>
          <p:cNvSpPr/>
          <p:nvPr/>
        </p:nvSpPr>
        <p:spPr>
          <a:xfrm>
            <a:off x="15381622" y="9442450"/>
            <a:ext cx="126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g2e0b1004ddb_0_484"/>
          <p:cNvSpPr/>
          <p:nvPr/>
        </p:nvSpPr>
        <p:spPr>
          <a:xfrm>
            <a:off x="15381622" y="9442450"/>
            <a:ext cx="126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g2e0b1004ddb_0_484"/>
          <p:cNvSpPr/>
          <p:nvPr/>
        </p:nvSpPr>
        <p:spPr>
          <a:xfrm>
            <a:off x="15381622" y="9442450"/>
            <a:ext cx="126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g2e0b1004ddb_0_484"/>
          <p:cNvSpPr/>
          <p:nvPr/>
        </p:nvSpPr>
        <p:spPr>
          <a:xfrm>
            <a:off x="15381622" y="9442450"/>
            <a:ext cx="26673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ibeye Marrow"/>
              <a:buNone/>
            </a:pPr>
            <a:r>
              <a:rPr b="0" i="0" lang="en-US" sz="4800" u="none" cap="none" strike="noStrike">
                <a:solidFill>
                  <a:srgbClr val="0E0E0E"/>
                </a:solidFill>
                <a:latin typeface="Ribeye Marrow"/>
                <a:ea typeface="Ribeye Marrow"/>
                <a:cs typeface="Ribeye Marrow"/>
                <a:sym typeface="Ribeye Marrow"/>
              </a:rPr>
              <a:t>Eldruin</a:t>
            </a:r>
            <a:endParaRPr b="0" i="0" sz="4800" u="none" cap="none" strike="noStrike">
              <a:solidFill>
                <a:schemeClr val="dk1"/>
              </a:solidFill>
              <a:latin typeface="Calibri"/>
              <a:ea typeface="Calibri"/>
              <a:cs typeface="Calibri"/>
              <a:sym typeface="Calibri"/>
            </a:endParaRPr>
          </a:p>
        </p:txBody>
      </p:sp>
      <p:sp>
        <p:nvSpPr>
          <p:cNvPr id="538" name="Google Shape;538;g2e0b1004ddb_0_484"/>
          <p:cNvSpPr/>
          <p:nvPr/>
        </p:nvSpPr>
        <p:spPr>
          <a:xfrm>
            <a:off x="15381622" y="10433050"/>
            <a:ext cx="25233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nkempt"/>
              <a:buNone/>
            </a:pPr>
            <a:r>
              <a:rPr b="0" i="0" lang="en-US" sz="3200" u="none" cap="none" strike="noStrike">
                <a:solidFill>
                  <a:srgbClr val="0E0E0E"/>
                </a:solidFill>
                <a:latin typeface="Unkempt"/>
                <a:ea typeface="Unkempt"/>
                <a:cs typeface="Unkempt"/>
                <a:sym typeface="Unkempt"/>
              </a:rPr>
              <a:t>The Fire Mage</a:t>
            </a:r>
            <a:endParaRPr b="0" i="0" sz="3200" u="none" cap="none" strike="noStrike">
              <a:solidFill>
                <a:schemeClr val="dk1"/>
              </a:solidFill>
              <a:latin typeface="Calibri"/>
              <a:ea typeface="Calibri"/>
              <a:cs typeface="Calibri"/>
              <a:sym typeface="Calibri"/>
            </a:endParaRPr>
          </a:p>
        </p:txBody>
      </p:sp>
      <p:sp>
        <p:nvSpPr>
          <p:cNvPr id="539" name="Google Shape;539;g2e0b1004ddb_0_484"/>
          <p:cNvSpPr/>
          <p:nvPr/>
        </p:nvSpPr>
        <p:spPr>
          <a:xfrm>
            <a:off x="2718140"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0" name="Google Shape;540;g2e0b1004ddb_0_484"/>
          <p:cNvPicPr preferRelativeResize="0"/>
          <p:nvPr/>
        </p:nvPicPr>
        <p:blipFill rotWithShape="1">
          <a:blip r:embed="rId9">
            <a:alphaModFix/>
          </a:blip>
          <a:srcRect b="0" l="0" r="0" t="0"/>
          <a:stretch/>
        </p:blipFill>
        <p:spPr>
          <a:xfrm>
            <a:off x="2718140" y="8667750"/>
            <a:ext cx="3035679" cy="3035300"/>
          </a:xfrm>
          <a:prstGeom prst="rect">
            <a:avLst/>
          </a:prstGeom>
          <a:noFill/>
          <a:ln>
            <a:noFill/>
          </a:ln>
        </p:spPr>
      </p:pic>
      <p:sp>
        <p:nvSpPr>
          <p:cNvPr id="541" name="Google Shape;541;g2e0b1004ddb_0_484"/>
          <p:cNvSpPr/>
          <p:nvPr/>
        </p:nvSpPr>
        <p:spPr>
          <a:xfrm>
            <a:off x="6058657" y="9442450"/>
            <a:ext cx="126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g2e0b1004ddb_0_484"/>
          <p:cNvSpPr/>
          <p:nvPr/>
        </p:nvSpPr>
        <p:spPr>
          <a:xfrm>
            <a:off x="6058657" y="9442450"/>
            <a:ext cx="126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g2e0b1004ddb_0_484"/>
          <p:cNvSpPr/>
          <p:nvPr/>
        </p:nvSpPr>
        <p:spPr>
          <a:xfrm>
            <a:off x="6058657" y="9442450"/>
            <a:ext cx="126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g2e0b1004ddb_0_484"/>
          <p:cNvSpPr/>
          <p:nvPr/>
        </p:nvSpPr>
        <p:spPr>
          <a:xfrm>
            <a:off x="6058657" y="9442450"/>
            <a:ext cx="41025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ibeye Marrow"/>
              <a:buNone/>
            </a:pPr>
            <a:r>
              <a:rPr b="0" i="0" lang="en-US" sz="4800" u="none" cap="none" strike="noStrike">
                <a:solidFill>
                  <a:srgbClr val="0E0E0E"/>
                </a:solidFill>
                <a:latin typeface="Ribeye Marrow"/>
                <a:ea typeface="Ribeye Marrow"/>
                <a:cs typeface="Ribeye Marrow"/>
                <a:sym typeface="Ribeye Marrow"/>
              </a:rPr>
              <a:t>Elementalen</a:t>
            </a:r>
            <a:endParaRPr b="0" i="0" sz="4800" u="none" cap="none" strike="noStrike">
              <a:solidFill>
                <a:schemeClr val="dk1"/>
              </a:solidFill>
              <a:latin typeface="Calibri"/>
              <a:ea typeface="Calibri"/>
              <a:cs typeface="Calibri"/>
              <a:sym typeface="Calibri"/>
            </a:endParaRPr>
          </a:p>
        </p:txBody>
      </p:sp>
      <p:sp>
        <p:nvSpPr>
          <p:cNvPr id="545" name="Google Shape;545;g2e0b1004ddb_0_484"/>
          <p:cNvSpPr/>
          <p:nvPr/>
        </p:nvSpPr>
        <p:spPr>
          <a:xfrm>
            <a:off x="6058657" y="10433050"/>
            <a:ext cx="24726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nkempt"/>
              <a:buNone/>
            </a:pPr>
            <a:r>
              <a:rPr b="0" i="0" lang="en-US" sz="3200" u="none" cap="none" strike="noStrike">
                <a:solidFill>
                  <a:srgbClr val="0E0E0E"/>
                </a:solidFill>
                <a:latin typeface="Unkempt"/>
                <a:ea typeface="Unkempt"/>
                <a:cs typeface="Unkempt"/>
                <a:sym typeface="Unkempt"/>
              </a:rPr>
              <a:t>The Guardian</a:t>
            </a:r>
            <a:endParaRPr b="0" i="0" sz="3200" u="none" cap="none" strike="noStrike">
              <a:solidFill>
                <a:schemeClr val="dk1"/>
              </a:solidFill>
              <a:latin typeface="Calibri"/>
              <a:ea typeface="Calibri"/>
              <a:cs typeface="Calibri"/>
              <a:sym typeface="Calibri"/>
            </a:endParaRPr>
          </a:p>
        </p:txBody>
      </p:sp>
      <p:sp>
        <p:nvSpPr>
          <p:cNvPr id="546" name="Google Shape;546;g2e0b1004ddb_0_484"/>
          <p:cNvSpPr/>
          <p:nvPr/>
        </p:nvSpPr>
        <p:spPr>
          <a:xfrm>
            <a:off x="12041105"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7" name="Google Shape;547;g2e0b1004ddb_0_484"/>
          <p:cNvPicPr preferRelativeResize="0"/>
          <p:nvPr/>
        </p:nvPicPr>
        <p:blipFill rotWithShape="1">
          <a:blip r:embed="rId10">
            <a:alphaModFix/>
          </a:blip>
          <a:srcRect b="0" l="0" r="0" t="0"/>
          <a:stretch/>
        </p:blipFill>
        <p:spPr>
          <a:xfrm>
            <a:off x="12041105" y="3790950"/>
            <a:ext cx="3035679" cy="3035300"/>
          </a:xfrm>
          <a:prstGeom prst="rect">
            <a:avLst/>
          </a:prstGeom>
          <a:noFill/>
          <a:ln>
            <a:noFill/>
          </a:ln>
        </p:spPr>
      </p:pic>
      <p:sp>
        <p:nvSpPr>
          <p:cNvPr id="548" name="Google Shape;548;g2e0b1004ddb_0_484"/>
          <p:cNvSpPr/>
          <p:nvPr/>
        </p:nvSpPr>
        <p:spPr>
          <a:xfrm>
            <a:off x="15381622" y="4565650"/>
            <a:ext cx="126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g2e0b1004ddb_0_484"/>
          <p:cNvSpPr/>
          <p:nvPr/>
        </p:nvSpPr>
        <p:spPr>
          <a:xfrm>
            <a:off x="15381622" y="4565650"/>
            <a:ext cx="126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g2e0b1004ddb_0_484"/>
          <p:cNvSpPr/>
          <p:nvPr/>
        </p:nvSpPr>
        <p:spPr>
          <a:xfrm>
            <a:off x="15381622" y="4565650"/>
            <a:ext cx="126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g2e0b1004ddb_0_484"/>
          <p:cNvSpPr/>
          <p:nvPr/>
        </p:nvSpPr>
        <p:spPr>
          <a:xfrm>
            <a:off x="15381622" y="4565650"/>
            <a:ext cx="27816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ibeye Marrow"/>
              <a:buNone/>
            </a:pPr>
            <a:r>
              <a:rPr b="0" i="0" lang="en-US" sz="4800" u="none" cap="none" strike="noStrike">
                <a:solidFill>
                  <a:srgbClr val="0E0E0E"/>
                </a:solidFill>
                <a:latin typeface="Ribeye Marrow"/>
                <a:ea typeface="Ribeye Marrow"/>
                <a:cs typeface="Ribeye Marrow"/>
                <a:sym typeface="Ribeye Marrow"/>
              </a:rPr>
              <a:t>Lunaria</a:t>
            </a:r>
            <a:endParaRPr b="0" i="0" sz="4800" u="none" cap="none" strike="noStrike">
              <a:solidFill>
                <a:schemeClr val="dk1"/>
              </a:solidFill>
              <a:latin typeface="Calibri"/>
              <a:ea typeface="Calibri"/>
              <a:cs typeface="Calibri"/>
              <a:sym typeface="Calibri"/>
            </a:endParaRPr>
          </a:p>
        </p:txBody>
      </p:sp>
      <p:sp>
        <p:nvSpPr>
          <p:cNvPr id="552" name="Google Shape;552;g2e0b1004ddb_0_484"/>
          <p:cNvSpPr/>
          <p:nvPr/>
        </p:nvSpPr>
        <p:spPr>
          <a:xfrm>
            <a:off x="15381622" y="5556250"/>
            <a:ext cx="34761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nkempt"/>
              <a:buNone/>
            </a:pPr>
            <a:r>
              <a:rPr b="0" i="0" lang="en-US" sz="3200" u="none" cap="none" strike="noStrike">
                <a:solidFill>
                  <a:srgbClr val="0E0E0E"/>
                </a:solidFill>
                <a:latin typeface="Unkempt"/>
                <a:ea typeface="Unkempt"/>
                <a:cs typeface="Unkempt"/>
                <a:sym typeface="Unkempt"/>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ADD"/>
        </a:solidFill>
      </p:bgPr>
    </p:bg>
    <p:spTree>
      <p:nvGrpSpPr>
        <p:cNvPr id="557" name="Shape 557"/>
        <p:cNvGrpSpPr/>
        <p:nvPr/>
      </p:nvGrpSpPr>
      <p:grpSpPr>
        <a:xfrm>
          <a:off x="0" y="0"/>
          <a:ext cx="0" cy="0"/>
          <a:chOff x="0" y="0"/>
          <a:chExt cx="0" cy="0"/>
        </a:xfrm>
      </p:grpSpPr>
      <p:pic>
        <p:nvPicPr>
          <p:cNvPr descr=" " id="558" name="Google Shape;558;g2e0b1004ddb_0_52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59" name="Google Shape;559;g2e0b1004ddb_0_522"/>
          <p:cNvPicPr preferRelativeResize="0"/>
          <p:nvPr/>
        </p:nvPicPr>
        <p:blipFill rotWithShape="1">
          <a:blip r:embed="rId4">
            <a:alphaModFix/>
          </a:blip>
          <a:srcRect b="0" l="0" r="0" t="0"/>
          <a:stretch/>
        </p:blipFill>
        <p:spPr>
          <a:xfrm>
            <a:off x="0" y="0"/>
            <a:ext cx="2108464" cy="13716000"/>
          </a:xfrm>
          <a:prstGeom prst="rect">
            <a:avLst/>
          </a:prstGeom>
          <a:noFill/>
          <a:ln>
            <a:noFill/>
          </a:ln>
        </p:spPr>
      </p:pic>
      <p:pic>
        <p:nvPicPr>
          <p:cNvPr descr=" " id="560" name="Google Shape;560;g2e0b1004ddb_0_522"/>
          <p:cNvPicPr preferRelativeResize="0"/>
          <p:nvPr/>
        </p:nvPicPr>
        <p:blipFill rotWithShape="1">
          <a:blip r:embed="rId5">
            <a:alphaModFix/>
          </a:blip>
          <a:srcRect b="0" l="0" r="0" t="0"/>
          <a:stretch/>
        </p:blipFill>
        <p:spPr>
          <a:xfrm>
            <a:off x="22265883" y="0"/>
            <a:ext cx="2121165" cy="13716000"/>
          </a:xfrm>
          <a:prstGeom prst="rect">
            <a:avLst/>
          </a:prstGeom>
          <a:noFill/>
          <a:ln>
            <a:noFill/>
          </a:ln>
        </p:spPr>
      </p:pic>
      <p:sp>
        <p:nvSpPr>
          <p:cNvPr id="561" name="Google Shape;561;g2e0b1004ddb_0_52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2" name="Google Shape;562;g2e0b1004ddb_0_52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563" name="Google Shape;563;g2e0b1004ddb_0_522"/>
          <p:cNvPicPr preferRelativeResize="0"/>
          <p:nvPr/>
        </p:nvPicPr>
        <p:blipFill rotWithShape="1">
          <a:blip r:embed="rId7">
            <a:alphaModFix/>
          </a:blip>
          <a:srcRect b="0" l="0" r="0" t="0"/>
          <a:stretch/>
        </p:blipFill>
        <p:spPr>
          <a:xfrm>
            <a:off x="0" y="0"/>
            <a:ext cx="7697162" cy="12369800"/>
          </a:xfrm>
          <a:prstGeom prst="rect">
            <a:avLst/>
          </a:prstGeom>
          <a:noFill/>
          <a:ln>
            <a:noFill/>
          </a:ln>
        </p:spPr>
      </p:pic>
      <p:sp>
        <p:nvSpPr>
          <p:cNvPr id="564" name="Google Shape;564;g2e0b1004ddb_0_522"/>
          <p:cNvSpPr/>
          <p:nvPr/>
        </p:nvSpPr>
        <p:spPr>
          <a:xfrm>
            <a:off x="8510064" y="749300"/>
            <a:ext cx="1625700" cy="146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g2e0b1004ddb_0_522"/>
          <p:cNvSpPr/>
          <p:nvPr/>
        </p:nvSpPr>
        <p:spPr>
          <a:xfrm>
            <a:off x="8510064" y="7493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6" name="Google Shape;566;g2e0b1004ddb_0_522"/>
          <p:cNvPicPr preferRelativeResize="0"/>
          <p:nvPr/>
        </p:nvPicPr>
        <p:blipFill rotWithShape="1">
          <a:blip r:embed="rId8">
            <a:alphaModFix/>
          </a:blip>
          <a:srcRect b="0" l="0" r="0" t="0"/>
          <a:stretch/>
        </p:blipFill>
        <p:spPr>
          <a:xfrm>
            <a:off x="8705608" y="1003300"/>
            <a:ext cx="1234715" cy="1117600"/>
          </a:xfrm>
          <a:prstGeom prst="rect">
            <a:avLst/>
          </a:prstGeom>
          <a:noFill/>
          <a:ln>
            <a:noFill/>
          </a:ln>
        </p:spPr>
      </p:pic>
      <p:pic>
        <p:nvPicPr>
          <p:cNvPr descr=" " id="567" name="Google Shape;567;g2e0b1004ddb_0_522"/>
          <p:cNvPicPr preferRelativeResize="0"/>
          <p:nvPr/>
        </p:nvPicPr>
        <p:blipFill rotWithShape="1">
          <a:blip r:embed="rId9">
            <a:alphaModFix/>
          </a:blip>
          <a:srcRect b="0" l="0" r="0" t="0"/>
          <a:stretch/>
        </p:blipFill>
        <p:spPr>
          <a:xfrm>
            <a:off x="9284860" y="2374900"/>
            <a:ext cx="38105" cy="1625600"/>
          </a:xfrm>
          <a:prstGeom prst="rect">
            <a:avLst/>
          </a:prstGeom>
          <a:noFill/>
          <a:ln>
            <a:noFill/>
          </a:ln>
        </p:spPr>
      </p:pic>
      <p:sp>
        <p:nvSpPr>
          <p:cNvPr id="568" name="Google Shape;568;g2e0b1004ddb_0_522"/>
          <p:cNvSpPr/>
          <p:nvPr/>
        </p:nvSpPr>
        <p:spPr>
          <a:xfrm>
            <a:off x="8510064" y="40005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9" name="Google Shape;569;g2e0b1004ddb_0_522"/>
          <p:cNvPicPr preferRelativeResize="0"/>
          <p:nvPr/>
        </p:nvPicPr>
        <p:blipFill rotWithShape="1">
          <a:blip r:embed="rId10">
            <a:alphaModFix/>
          </a:blip>
          <a:srcRect b="0" l="0" r="0" t="0"/>
          <a:stretch/>
        </p:blipFill>
        <p:spPr>
          <a:xfrm>
            <a:off x="8791989" y="4254500"/>
            <a:ext cx="1061953" cy="1117600"/>
          </a:xfrm>
          <a:prstGeom prst="rect">
            <a:avLst/>
          </a:prstGeom>
          <a:noFill/>
          <a:ln>
            <a:noFill/>
          </a:ln>
        </p:spPr>
      </p:pic>
      <p:pic>
        <p:nvPicPr>
          <p:cNvPr descr=" " id="570" name="Google Shape;570;g2e0b1004ddb_0_522"/>
          <p:cNvPicPr preferRelativeResize="0"/>
          <p:nvPr/>
        </p:nvPicPr>
        <p:blipFill rotWithShape="1">
          <a:blip r:embed="rId9">
            <a:alphaModFix/>
          </a:blip>
          <a:srcRect b="0" l="0" r="0" t="0"/>
          <a:stretch/>
        </p:blipFill>
        <p:spPr>
          <a:xfrm>
            <a:off x="9284860" y="5626100"/>
            <a:ext cx="38105" cy="1625600"/>
          </a:xfrm>
          <a:prstGeom prst="rect">
            <a:avLst/>
          </a:prstGeom>
          <a:noFill/>
          <a:ln>
            <a:noFill/>
          </a:ln>
        </p:spPr>
      </p:pic>
      <p:sp>
        <p:nvSpPr>
          <p:cNvPr id="571" name="Google Shape;571;g2e0b1004ddb_0_522"/>
          <p:cNvSpPr/>
          <p:nvPr/>
        </p:nvSpPr>
        <p:spPr>
          <a:xfrm>
            <a:off x="8510064" y="72517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2" name="Google Shape;572;g2e0b1004ddb_0_522"/>
          <p:cNvPicPr preferRelativeResize="0"/>
          <p:nvPr/>
        </p:nvPicPr>
        <p:blipFill rotWithShape="1">
          <a:blip r:embed="rId11">
            <a:alphaModFix/>
          </a:blip>
          <a:srcRect b="0" l="0" r="0" t="0"/>
          <a:stretch/>
        </p:blipFill>
        <p:spPr>
          <a:xfrm>
            <a:off x="8641266" y="7505700"/>
            <a:ext cx="1363399" cy="1117600"/>
          </a:xfrm>
          <a:prstGeom prst="rect">
            <a:avLst/>
          </a:prstGeom>
          <a:noFill/>
          <a:ln>
            <a:noFill/>
          </a:ln>
        </p:spPr>
      </p:pic>
      <p:pic>
        <p:nvPicPr>
          <p:cNvPr descr=" " id="573" name="Google Shape;573;g2e0b1004ddb_0_522"/>
          <p:cNvPicPr preferRelativeResize="0"/>
          <p:nvPr/>
        </p:nvPicPr>
        <p:blipFill rotWithShape="1">
          <a:blip r:embed="rId9">
            <a:alphaModFix/>
          </a:blip>
          <a:srcRect b="0" l="0" r="0" t="0"/>
          <a:stretch/>
        </p:blipFill>
        <p:spPr>
          <a:xfrm>
            <a:off x="9284860" y="8877300"/>
            <a:ext cx="38105" cy="1625600"/>
          </a:xfrm>
          <a:prstGeom prst="rect">
            <a:avLst/>
          </a:prstGeom>
          <a:noFill/>
          <a:ln>
            <a:noFill/>
          </a:ln>
        </p:spPr>
      </p:pic>
      <p:sp>
        <p:nvSpPr>
          <p:cNvPr id="574" name="Google Shape;574;g2e0b1004ddb_0_522"/>
          <p:cNvSpPr/>
          <p:nvPr/>
        </p:nvSpPr>
        <p:spPr>
          <a:xfrm>
            <a:off x="8510064" y="105029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5" name="Google Shape;575;g2e0b1004ddb_0_522"/>
          <p:cNvPicPr preferRelativeResize="0"/>
          <p:nvPr/>
        </p:nvPicPr>
        <p:blipFill rotWithShape="1">
          <a:blip r:embed="rId12">
            <a:alphaModFix/>
          </a:blip>
          <a:srcRect b="0" l="0" r="0" t="0"/>
          <a:stretch/>
        </p:blipFill>
        <p:spPr>
          <a:xfrm>
            <a:off x="8830335" y="10756900"/>
            <a:ext cx="985257" cy="1117600"/>
          </a:xfrm>
          <a:prstGeom prst="rect">
            <a:avLst/>
          </a:prstGeom>
          <a:noFill/>
          <a:ln>
            <a:noFill/>
          </a:ln>
        </p:spPr>
      </p:pic>
      <p:sp>
        <p:nvSpPr>
          <p:cNvPr id="576" name="Google Shape;576;g2e0b1004ddb_0_522"/>
          <p:cNvSpPr/>
          <p:nvPr/>
        </p:nvSpPr>
        <p:spPr>
          <a:xfrm>
            <a:off x="10135867" y="25400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nkempt"/>
              <a:buNone/>
            </a:pPr>
            <a:r>
              <a:rPr b="0" i="0" lang="en-US" sz="3200" u="none" cap="none" strike="noStrike">
                <a:solidFill>
                  <a:srgbClr val="0E0E0E"/>
                </a:solidFill>
                <a:latin typeface="Unkempt"/>
                <a:ea typeface="Unkempt"/>
                <a:cs typeface="Unkempt"/>
                <a:sym typeface="Unkempt"/>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577" name="Google Shape;577;g2e0b1004ddb_0_522"/>
          <p:cNvSpPr/>
          <p:nvPr/>
        </p:nvSpPr>
        <p:spPr>
          <a:xfrm>
            <a:off x="10135867" y="59563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nkempt"/>
              <a:buNone/>
            </a:pPr>
            <a:r>
              <a:rPr b="0" i="0" lang="en-US" sz="3200" u="none" cap="none" strike="noStrike">
                <a:solidFill>
                  <a:srgbClr val="0E0E0E"/>
                </a:solidFill>
                <a:latin typeface="Unkempt"/>
                <a:ea typeface="Unkempt"/>
                <a:cs typeface="Unkempt"/>
                <a:sym typeface="Unkempt"/>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578" name="Google Shape;578;g2e0b1004ddb_0_522"/>
          <p:cNvSpPr/>
          <p:nvPr/>
        </p:nvSpPr>
        <p:spPr>
          <a:xfrm>
            <a:off x="10135867" y="93091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nkempt"/>
              <a:buNone/>
            </a:pPr>
            <a:r>
              <a:rPr b="0" i="0" lang="en-US" sz="3200" u="none" cap="none" strike="noStrike">
                <a:solidFill>
                  <a:srgbClr val="0E0E0E"/>
                </a:solidFill>
                <a:latin typeface="Unkempt"/>
                <a:ea typeface="Unkempt"/>
                <a:cs typeface="Unkempt"/>
                <a:sym typeface="Unkempt"/>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579" name="Google Shape;579;g2e0b1004ddb_0_522"/>
          <p:cNvSpPr/>
          <p:nvPr/>
        </p:nvSpPr>
        <p:spPr>
          <a:xfrm>
            <a:off x="8878410" y="12446000"/>
            <a:ext cx="8810700" cy="172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ibeye Marrow"/>
              <a:buNone/>
            </a:pPr>
            <a:r>
              <a:rPr b="0" i="0" lang="en-US" sz="8000" u="none" cap="none" strike="noStrike">
                <a:solidFill>
                  <a:srgbClr val="272727"/>
                </a:solidFill>
                <a:latin typeface="Ribeye Marrow"/>
                <a:ea typeface="Ribeye Marrow"/>
                <a:cs typeface="Ribeye Marrow"/>
                <a:sym typeface="Ribeye Marrow"/>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ADD"/>
        </a:solidFill>
      </p:bgPr>
    </p:bg>
    <p:spTree>
      <p:nvGrpSpPr>
        <p:cNvPr id="584" name="Shape 584"/>
        <p:cNvGrpSpPr/>
        <p:nvPr/>
      </p:nvGrpSpPr>
      <p:grpSpPr>
        <a:xfrm>
          <a:off x="0" y="0"/>
          <a:ext cx="0" cy="0"/>
          <a:chOff x="0" y="0"/>
          <a:chExt cx="0" cy="0"/>
        </a:xfrm>
      </p:grpSpPr>
      <p:pic>
        <p:nvPicPr>
          <p:cNvPr descr=" " id="585" name="Google Shape;585;g2e0b1004ddb_0_548"/>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86" name="Google Shape;586;g2e0b1004ddb_0_548"/>
          <p:cNvPicPr preferRelativeResize="0"/>
          <p:nvPr/>
        </p:nvPicPr>
        <p:blipFill rotWithShape="1">
          <a:blip r:embed="rId4">
            <a:alphaModFix/>
          </a:blip>
          <a:srcRect b="0" l="0" r="0" t="0"/>
          <a:stretch/>
        </p:blipFill>
        <p:spPr>
          <a:xfrm>
            <a:off x="0" y="0"/>
            <a:ext cx="24387048" cy="1409700"/>
          </a:xfrm>
          <a:prstGeom prst="rect">
            <a:avLst/>
          </a:prstGeom>
          <a:noFill/>
          <a:ln>
            <a:noFill/>
          </a:ln>
        </p:spPr>
      </p:pic>
      <p:pic>
        <p:nvPicPr>
          <p:cNvPr descr=" " id="587" name="Google Shape;587;g2e0b1004ddb_0_548"/>
          <p:cNvPicPr preferRelativeResize="0"/>
          <p:nvPr/>
        </p:nvPicPr>
        <p:blipFill rotWithShape="1">
          <a:blip r:embed="rId5">
            <a:alphaModFix/>
          </a:blip>
          <a:srcRect b="0" l="0" r="0" t="0"/>
          <a:stretch/>
        </p:blipFill>
        <p:spPr>
          <a:xfrm>
            <a:off x="0" y="11823700"/>
            <a:ext cx="24387048" cy="1892300"/>
          </a:xfrm>
          <a:prstGeom prst="rect">
            <a:avLst/>
          </a:prstGeom>
          <a:noFill/>
          <a:ln>
            <a:noFill/>
          </a:ln>
        </p:spPr>
      </p:pic>
      <p:sp>
        <p:nvSpPr>
          <p:cNvPr id="588" name="Google Shape;588;g2e0b1004ddb_0_54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9" name="Google Shape;589;g2e0b1004ddb_0_54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90" name="Google Shape;590;g2e0b1004ddb_0_548"/>
          <p:cNvSpPr/>
          <p:nvPr/>
        </p:nvSpPr>
        <p:spPr>
          <a:xfrm>
            <a:off x="4394749" y="1270000"/>
            <a:ext cx="8810700" cy="172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ibeye Marrow"/>
              <a:buNone/>
            </a:pPr>
            <a:r>
              <a:rPr b="0" i="0" lang="en-US" sz="8000" u="none" cap="none" strike="noStrike">
                <a:solidFill>
                  <a:srgbClr val="272727"/>
                </a:solidFill>
                <a:latin typeface="Ribeye Marrow"/>
                <a:ea typeface="Ribeye Marrow"/>
                <a:cs typeface="Ribeye Marrow"/>
                <a:sym typeface="Ribeye Marrow"/>
              </a:rPr>
              <a:t>The List</a:t>
            </a:r>
            <a:endParaRPr b="0" i="0" sz="8000" u="none" cap="none" strike="noStrike">
              <a:solidFill>
                <a:schemeClr val="dk1"/>
              </a:solidFill>
              <a:latin typeface="Calibri"/>
              <a:ea typeface="Calibri"/>
              <a:cs typeface="Calibri"/>
              <a:sym typeface="Calibri"/>
            </a:endParaRPr>
          </a:p>
        </p:txBody>
      </p:sp>
      <p:sp>
        <p:nvSpPr>
          <p:cNvPr id="591" name="Google Shape;591;g2e0b1004ddb_0_548"/>
          <p:cNvSpPr/>
          <p:nvPr/>
        </p:nvSpPr>
        <p:spPr>
          <a:xfrm>
            <a:off x="4394749" y="3187700"/>
            <a:ext cx="17032800" cy="715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g2e0b1004ddb_0_548"/>
          <p:cNvSpPr/>
          <p:nvPr/>
        </p:nvSpPr>
        <p:spPr>
          <a:xfrm>
            <a:off x="4394749" y="3187700"/>
            <a:ext cx="17032800" cy="99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g2e0b1004ddb_0_548"/>
          <p:cNvSpPr/>
          <p:nvPr/>
        </p:nvSpPr>
        <p:spPr>
          <a:xfrm>
            <a:off x="4394749" y="3371850"/>
            <a:ext cx="62493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ibeye Marrow"/>
              <a:buNone/>
            </a:pPr>
            <a:r>
              <a:rPr b="0" i="0" lang="en-US" sz="3600" u="none" cap="none" strike="noStrike">
                <a:solidFill>
                  <a:srgbClr val="0E0E0E"/>
                </a:solidFill>
                <a:latin typeface="Ribeye Marrow"/>
                <a:ea typeface="Ribeye Marrow"/>
                <a:cs typeface="Ribeye Marrow"/>
                <a:sym typeface="Ribeye Marrow"/>
              </a:rPr>
              <a:t>Dragons</a:t>
            </a:r>
            <a:endParaRPr b="0" i="0" sz="3600" u="none" cap="none" strike="noStrike">
              <a:solidFill>
                <a:schemeClr val="dk1"/>
              </a:solidFill>
              <a:latin typeface="Calibri"/>
              <a:ea typeface="Calibri"/>
              <a:cs typeface="Calibri"/>
              <a:sym typeface="Calibri"/>
            </a:endParaRPr>
          </a:p>
        </p:txBody>
      </p:sp>
      <p:sp>
        <p:nvSpPr>
          <p:cNvPr id="594" name="Google Shape;594;g2e0b1004ddb_0_548"/>
          <p:cNvSpPr/>
          <p:nvPr/>
        </p:nvSpPr>
        <p:spPr>
          <a:xfrm>
            <a:off x="10796349" y="3187700"/>
            <a:ext cx="10766700" cy="1126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nkempt"/>
              <a:buNone/>
            </a:pPr>
            <a:r>
              <a:rPr b="0" i="0" lang="en-US" sz="3200" u="none" cap="none" strike="noStrike">
                <a:solidFill>
                  <a:srgbClr val="0E0E0E"/>
                </a:solidFill>
                <a:latin typeface="Unkempt"/>
                <a:ea typeface="Unkempt"/>
                <a:cs typeface="Unkempt"/>
                <a:sym typeface="Unkempt"/>
              </a:rPr>
              <a:t>Fire-breathing creatures that are often powerful and dangerous</a:t>
            </a:r>
            <a:endParaRPr b="0" i="0" sz="3200" u="none" cap="none" strike="noStrike">
              <a:solidFill>
                <a:schemeClr val="dk1"/>
              </a:solidFill>
              <a:latin typeface="Calibri"/>
              <a:ea typeface="Calibri"/>
              <a:cs typeface="Calibri"/>
              <a:sym typeface="Calibri"/>
            </a:endParaRPr>
          </a:p>
        </p:txBody>
      </p:sp>
      <p:sp>
        <p:nvSpPr>
          <p:cNvPr id="595" name="Google Shape;595;g2e0b1004ddb_0_548"/>
          <p:cNvSpPr/>
          <p:nvPr/>
        </p:nvSpPr>
        <p:spPr>
          <a:xfrm>
            <a:off x="4394749" y="4787900"/>
            <a:ext cx="17032800" cy="62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g2e0b1004ddb_0_548"/>
          <p:cNvSpPr/>
          <p:nvPr/>
        </p:nvSpPr>
        <p:spPr>
          <a:xfrm>
            <a:off x="4394749" y="4787900"/>
            <a:ext cx="62493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ibeye Marrow"/>
              <a:buNone/>
            </a:pPr>
            <a:r>
              <a:rPr b="0" i="0" lang="en-US" sz="3600" u="none" cap="none" strike="noStrike">
                <a:solidFill>
                  <a:srgbClr val="0E0E0E"/>
                </a:solidFill>
                <a:latin typeface="Ribeye Marrow"/>
                <a:ea typeface="Ribeye Marrow"/>
                <a:cs typeface="Ribeye Marrow"/>
                <a:sym typeface="Ribeye Marrow"/>
              </a:rPr>
              <a:t>Medieval-like Settings</a:t>
            </a:r>
            <a:endParaRPr b="0" i="0" sz="3600" u="none" cap="none" strike="noStrike">
              <a:solidFill>
                <a:schemeClr val="dk1"/>
              </a:solidFill>
              <a:latin typeface="Calibri"/>
              <a:ea typeface="Calibri"/>
              <a:cs typeface="Calibri"/>
              <a:sym typeface="Calibri"/>
            </a:endParaRPr>
          </a:p>
        </p:txBody>
      </p:sp>
      <p:sp>
        <p:nvSpPr>
          <p:cNvPr id="597" name="Google Shape;597;g2e0b1004ddb_0_548"/>
          <p:cNvSpPr/>
          <p:nvPr/>
        </p:nvSpPr>
        <p:spPr>
          <a:xfrm>
            <a:off x="10796349" y="4851400"/>
            <a:ext cx="107667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nkempt"/>
              <a:buNone/>
            </a:pPr>
            <a:r>
              <a:rPr b="0" i="0" lang="en-US" sz="3200" u="none" cap="none" strike="noStrike">
                <a:solidFill>
                  <a:srgbClr val="0E0E0E"/>
                </a:solidFill>
                <a:latin typeface="Unkempt"/>
                <a:ea typeface="Unkempt"/>
                <a:cs typeface="Unkempt"/>
                <a:sym typeface="Unkempt"/>
              </a:rPr>
              <a:t>Worlds with castles, knights, and feudal systems</a:t>
            </a:r>
            <a:endParaRPr b="0" i="0" sz="3200" u="none" cap="none" strike="noStrike">
              <a:solidFill>
                <a:schemeClr val="dk1"/>
              </a:solidFill>
              <a:latin typeface="Calibri"/>
              <a:ea typeface="Calibri"/>
              <a:cs typeface="Calibri"/>
              <a:sym typeface="Calibri"/>
            </a:endParaRPr>
          </a:p>
        </p:txBody>
      </p:sp>
      <p:sp>
        <p:nvSpPr>
          <p:cNvPr id="598" name="Google Shape;598;g2e0b1004ddb_0_548"/>
          <p:cNvSpPr/>
          <p:nvPr/>
        </p:nvSpPr>
        <p:spPr>
          <a:xfrm>
            <a:off x="4394749" y="6019800"/>
            <a:ext cx="17032800" cy="62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g2e0b1004ddb_0_548"/>
          <p:cNvSpPr/>
          <p:nvPr/>
        </p:nvSpPr>
        <p:spPr>
          <a:xfrm>
            <a:off x="4394749" y="6019800"/>
            <a:ext cx="62493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ibeye Marrow"/>
              <a:buNone/>
            </a:pPr>
            <a:r>
              <a:rPr b="0" i="0" lang="en-US" sz="3600" u="none" cap="none" strike="noStrike">
                <a:solidFill>
                  <a:srgbClr val="0E0E0E"/>
                </a:solidFill>
                <a:latin typeface="Ribeye Marrow"/>
                <a:ea typeface="Ribeye Marrow"/>
                <a:cs typeface="Ribeye Marrow"/>
                <a:sym typeface="Ribeye Marrow"/>
              </a:rPr>
              <a:t>Chosen One Trope</a:t>
            </a:r>
            <a:endParaRPr b="0" i="0" sz="3600" u="none" cap="none" strike="noStrike">
              <a:solidFill>
                <a:schemeClr val="dk1"/>
              </a:solidFill>
              <a:latin typeface="Calibri"/>
              <a:ea typeface="Calibri"/>
              <a:cs typeface="Calibri"/>
              <a:sym typeface="Calibri"/>
            </a:endParaRPr>
          </a:p>
        </p:txBody>
      </p:sp>
      <p:sp>
        <p:nvSpPr>
          <p:cNvPr id="600" name="Google Shape;600;g2e0b1004ddb_0_548"/>
          <p:cNvSpPr/>
          <p:nvPr/>
        </p:nvSpPr>
        <p:spPr>
          <a:xfrm>
            <a:off x="10796349" y="6083300"/>
            <a:ext cx="107667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nkempt"/>
              <a:buNone/>
            </a:pPr>
            <a:r>
              <a:rPr b="0" i="0" lang="en-US" sz="3200" u="none" cap="none" strike="noStrike">
                <a:solidFill>
                  <a:srgbClr val="0E0E0E"/>
                </a:solidFill>
                <a:latin typeface="Unkempt"/>
                <a:ea typeface="Unkempt"/>
                <a:cs typeface="Unkempt"/>
                <a:sym typeface="Unkempt"/>
              </a:rPr>
              <a:t>A hero chosen by destiny to save the world</a:t>
            </a:r>
            <a:endParaRPr b="0" i="0" sz="3200" u="none" cap="none" strike="noStrike">
              <a:solidFill>
                <a:schemeClr val="dk1"/>
              </a:solidFill>
              <a:latin typeface="Calibri"/>
              <a:ea typeface="Calibri"/>
              <a:cs typeface="Calibri"/>
              <a:sym typeface="Calibri"/>
            </a:endParaRPr>
          </a:p>
        </p:txBody>
      </p:sp>
      <p:sp>
        <p:nvSpPr>
          <p:cNvPr id="601" name="Google Shape;601;g2e0b1004ddb_0_548"/>
          <p:cNvSpPr/>
          <p:nvPr/>
        </p:nvSpPr>
        <p:spPr>
          <a:xfrm>
            <a:off x="4394749" y="7251700"/>
            <a:ext cx="17032800" cy="62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g2e0b1004ddb_0_548"/>
          <p:cNvSpPr/>
          <p:nvPr/>
        </p:nvSpPr>
        <p:spPr>
          <a:xfrm>
            <a:off x="4394749" y="7251700"/>
            <a:ext cx="62493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ibeye Marrow"/>
              <a:buNone/>
            </a:pPr>
            <a:r>
              <a:rPr b="0" i="0" lang="en-US" sz="3600" u="none" cap="none" strike="noStrike">
                <a:solidFill>
                  <a:srgbClr val="0E0E0E"/>
                </a:solidFill>
                <a:latin typeface="Ribeye Marrow"/>
                <a:ea typeface="Ribeye Marrow"/>
                <a:cs typeface="Ribeye Marrow"/>
                <a:sym typeface="Ribeye Marrow"/>
              </a:rPr>
              <a:t>Magic</a:t>
            </a:r>
            <a:endParaRPr b="0" i="0" sz="3600" u="none" cap="none" strike="noStrike">
              <a:solidFill>
                <a:schemeClr val="dk1"/>
              </a:solidFill>
              <a:latin typeface="Calibri"/>
              <a:ea typeface="Calibri"/>
              <a:cs typeface="Calibri"/>
              <a:sym typeface="Calibri"/>
            </a:endParaRPr>
          </a:p>
        </p:txBody>
      </p:sp>
      <p:sp>
        <p:nvSpPr>
          <p:cNvPr id="603" name="Google Shape;603;g2e0b1004ddb_0_548"/>
          <p:cNvSpPr/>
          <p:nvPr/>
        </p:nvSpPr>
        <p:spPr>
          <a:xfrm>
            <a:off x="10796349" y="7315200"/>
            <a:ext cx="107667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nkempt"/>
              <a:buNone/>
            </a:pPr>
            <a:r>
              <a:rPr b="0" i="0" lang="en-US" sz="3200" u="none" cap="none" strike="noStrike">
                <a:solidFill>
                  <a:srgbClr val="0E0E0E"/>
                </a:solidFill>
                <a:latin typeface="Unkempt"/>
                <a:ea typeface="Unkempt"/>
                <a:cs typeface="Unkempt"/>
                <a:sym typeface="Unkempt"/>
              </a:rPr>
              <a:t>An integral part of fantasy stories, can take many forms</a:t>
            </a:r>
            <a:endParaRPr b="0" i="0" sz="3200" u="none" cap="none" strike="noStrike">
              <a:solidFill>
                <a:schemeClr val="dk1"/>
              </a:solidFill>
              <a:latin typeface="Calibri"/>
              <a:ea typeface="Calibri"/>
              <a:cs typeface="Calibri"/>
              <a:sym typeface="Calibri"/>
            </a:endParaRPr>
          </a:p>
        </p:txBody>
      </p:sp>
      <p:sp>
        <p:nvSpPr>
          <p:cNvPr id="604" name="Google Shape;604;g2e0b1004ddb_0_548"/>
          <p:cNvSpPr/>
          <p:nvPr/>
        </p:nvSpPr>
        <p:spPr>
          <a:xfrm>
            <a:off x="4394749" y="8483600"/>
            <a:ext cx="17032800" cy="62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g2e0b1004ddb_0_548"/>
          <p:cNvSpPr/>
          <p:nvPr/>
        </p:nvSpPr>
        <p:spPr>
          <a:xfrm>
            <a:off x="4394749" y="8483600"/>
            <a:ext cx="62493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ibeye Marrow"/>
              <a:buNone/>
            </a:pPr>
            <a:r>
              <a:rPr b="0" i="0" lang="en-US" sz="3600" u="none" cap="none" strike="noStrike">
                <a:solidFill>
                  <a:srgbClr val="0E0E0E"/>
                </a:solidFill>
                <a:latin typeface="Ribeye Marrow"/>
                <a:ea typeface="Ribeye Marrow"/>
                <a:cs typeface="Ribeye Marrow"/>
                <a:sym typeface="Ribeye Marrow"/>
              </a:rPr>
              <a:t>The Best Curse</a:t>
            </a:r>
            <a:endParaRPr b="0" i="0" sz="3600" u="none" cap="none" strike="noStrike">
              <a:solidFill>
                <a:schemeClr val="dk1"/>
              </a:solidFill>
              <a:latin typeface="Calibri"/>
              <a:ea typeface="Calibri"/>
              <a:cs typeface="Calibri"/>
              <a:sym typeface="Calibri"/>
            </a:endParaRPr>
          </a:p>
        </p:txBody>
      </p:sp>
      <p:sp>
        <p:nvSpPr>
          <p:cNvPr id="606" name="Google Shape;606;g2e0b1004ddb_0_548"/>
          <p:cNvSpPr/>
          <p:nvPr/>
        </p:nvSpPr>
        <p:spPr>
          <a:xfrm>
            <a:off x="10796349" y="8547100"/>
            <a:ext cx="107667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nkempt"/>
              <a:buNone/>
            </a:pPr>
            <a:r>
              <a:rPr b="0" i="0" lang="en-US" sz="3200" u="none" cap="none" strike="noStrike">
                <a:solidFill>
                  <a:srgbClr val="0E0E0E"/>
                </a:solidFill>
                <a:latin typeface="Unkempt"/>
                <a:ea typeface="Unkempt"/>
                <a:cs typeface="Unkempt"/>
                <a:sym typeface="Unkempt"/>
              </a:rPr>
              <a:t>A curse that is unique, creative, and fits within the story</a:t>
            </a:r>
            <a:endParaRPr b="0" i="0" sz="3200" u="none" cap="none" strike="noStrike">
              <a:solidFill>
                <a:schemeClr val="dk1"/>
              </a:solidFill>
              <a:latin typeface="Calibri"/>
              <a:ea typeface="Calibri"/>
              <a:cs typeface="Calibri"/>
              <a:sym typeface="Calibri"/>
            </a:endParaRPr>
          </a:p>
        </p:txBody>
      </p:sp>
      <p:sp>
        <p:nvSpPr>
          <p:cNvPr id="607" name="Google Shape;607;g2e0b1004ddb_0_548"/>
          <p:cNvSpPr/>
          <p:nvPr/>
        </p:nvSpPr>
        <p:spPr>
          <a:xfrm>
            <a:off x="4394749" y="9715500"/>
            <a:ext cx="17032800" cy="62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g2e0b1004ddb_0_548"/>
          <p:cNvSpPr/>
          <p:nvPr/>
        </p:nvSpPr>
        <p:spPr>
          <a:xfrm>
            <a:off x="4394749" y="9715500"/>
            <a:ext cx="62493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ibeye Marrow"/>
              <a:buNone/>
            </a:pPr>
            <a:r>
              <a:rPr b="0" i="0" lang="en-US" sz="3600" u="none" cap="none" strike="noStrike">
                <a:solidFill>
                  <a:srgbClr val="0E0E0E"/>
                </a:solidFill>
                <a:latin typeface="Ribeye Marrow"/>
                <a:ea typeface="Ribeye Marrow"/>
                <a:cs typeface="Ribeye Marrow"/>
                <a:sym typeface="Ribeye Marrow"/>
              </a:rPr>
              <a:t>Unique Creatures</a:t>
            </a:r>
            <a:endParaRPr b="0" i="0" sz="3600" u="none" cap="none" strike="noStrike">
              <a:solidFill>
                <a:schemeClr val="dk1"/>
              </a:solidFill>
              <a:latin typeface="Calibri"/>
              <a:ea typeface="Calibri"/>
              <a:cs typeface="Calibri"/>
              <a:sym typeface="Calibri"/>
            </a:endParaRPr>
          </a:p>
        </p:txBody>
      </p:sp>
      <p:sp>
        <p:nvSpPr>
          <p:cNvPr id="609" name="Google Shape;609;g2e0b1004ddb_0_548"/>
          <p:cNvSpPr/>
          <p:nvPr/>
        </p:nvSpPr>
        <p:spPr>
          <a:xfrm>
            <a:off x="10796349" y="9779000"/>
            <a:ext cx="107667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nkempt"/>
              <a:buNone/>
            </a:pPr>
            <a:r>
              <a:rPr b="0" i="0" lang="en-US" sz="3200" u="none" cap="none" strike="noStrike">
                <a:solidFill>
                  <a:srgbClr val="0E0E0E"/>
                </a:solidFill>
                <a:latin typeface="Unkempt"/>
                <a:ea typeface="Unkempt"/>
                <a:cs typeface="Unkempt"/>
                <a:sym typeface="Unkempt"/>
              </a:rPr>
              <a:t>A variety of fantastical beings that inhabit the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ADD"/>
        </a:solidFill>
      </p:bgPr>
    </p:bg>
    <p:spTree>
      <p:nvGrpSpPr>
        <p:cNvPr id="614" name="Shape 614"/>
        <p:cNvGrpSpPr/>
        <p:nvPr/>
      </p:nvGrpSpPr>
      <p:grpSpPr>
        <a:xfrm>
          <a:off x="0" y="0"/>
          <a:ext cx="0" cy="0"/>
          <a:chOff x="0" y="0"/>
          <a:chExt cx="0" cy="0"/>
        </a:xfrm>
      </p:grpSpPr>
      <p:pic>
        <p:nvPicPr>
          <p:cNvPr descr=" " id="615" name="Google Shape;615;g2e0b1004ddb_0_577"/>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616" name="Google Shape;616;g2e0b1004ddb_0_577"/>
          <p:cNvPicPr preferRelativeResize="0"/>
          <p:nvPr/>
        </p:nvPicPr>
        <p:blipFill rotWithShape="1">
          <a:blip r:embed="rId4">
            <a:alphaModFix/>
          </a:blip>
          <a:srcRect b="0" l="0" r="0" t="0"/>
          <a:stretch/>
        </p:blipFill>
        <p:spPr>
          <a:xfrm>
            <a:off x="0" y="0"/>
            <a:ext cx="8405641" cy="8390161"/>
          </a:xfrm>
          <a:prstGeom prst="rect">
            <a:avLst/>
          </a:prstGeom>
          <a:noFill/>
          <a:ln>
            <a:noFill/>
          </a:ln>
        </p:spPr>
      </p:pic>
      <p:pic>
        <p:nvPicPr>
          <p:cNvPr descr=" " id="617" name="Google Shape;617;g2e0b1004ddb_0_577"/>
          <p:cNvPicPr preferRelativeResize="0"/>
          <p:nvPr/>
        </p:nvPicPr>
        <p:blipFill rotWithShape="1">
          <a:blip r:embed="rId5">
            <a:alphaModFix/>
          </a:blip>
          <a:srcRect b="0" l="0" r="0" t="0"/>
          <a:stretch/>
        </p:blipFill>
        <p:spPr>
          <a:xfrm>
            <a:off x="15740036" y="6228482"/>
            <a:ext cx="8647013" cy="7487517"/>
          </a:xfrm>
          <a:prstGeom prst="rect">
            <a:avLst/>
          </a:prstGeom>
          <a:noFill/>
          <a:ln>
            <a:noFill/>
          </a:ln>
        </p:spPr>
      </p:pic>
      <p:sp>
        <p:nvSpPr>
          <p:cNvPr id="618" name="Google Shape;618;g2e0b1004ddb_0_57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9" name="Google Shape;619;g2e0b1004ddb_0_57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620" name="Google Shape;620;g2e0b1004ddb_0_577"/>
          <p:cNvSpPr/>
          <p:nvPr/>
        </p:nvSpPr>
        <p:spPr>
          <a:xfrm>
            <a:off x="787498" y="31242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1" name="Google Shape;621;g2e0b1004ddb_0_577"/>
          <p:cNvPicPr preferRelativeResize="0"/>
          <p:nvPr/>
        </p:nvPicPr>
        <p:blipFill rotWithShape="1">
          <a:blip r:embed="rId7">
            <a:alphaModFix/>
          </a:blip>
          <a:srcRect b="0" l="0" r="0" t="0"/>
          <a:stretch/>
        </p:blipFill>
        <p:spPr>
          <a:xfrm>
            <a:off x="10173972" y="3124200"/>
            <a:ext cx="5131441" cy="1549400"/>
          </a:xfrm>
          <a:prstGeom prst="rect">
            <a:avLst/>
          </a:prstGeom>
          <a:noFill/>
          <a:ln>
            <a:noFill/>
          </a:ln>
        </p:spPr>
      </p:pic>
      <p:sp>
        <p:nvSpPr>
          <p:cNvPr id="622" name="Google Shape;622;g2e0b1004ddb_0_577"/>
          <p:cNvSpPr/>
          <p:nvPr/>
        </p:nvSpPr>
        <p:spPr>
          <a:xfrm>
            <a:off x="10732841" y="3086100"/>
            <a:ext cx="4572600" cy="1625700"/>
          </a:xfrm>
          <a:prstGeom prst="roundRect">
            <a:avLst>
              <a:gd fmla="val 3375"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g2e0b1004ddb_0_577"/>
          <p:cNvSpPr/>
          <p:nvPr/>
        </p:nvSpPr>
        <p:spPr>
          <a:xfrm>
            <a:off x="11444130" y="3238500"/>
            <a:ext cx="38106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ibeye Marrow"/>
              <a:buNone/>
            </a:pPr>
            <a:r>
              <a:rPr b="0" i="0" lang="en-US" sz="3600" u="none" cap="none" strike="noStrike">
                <a:solidFill>
                  <a:srgbClr val="0E0E0E"/>
                </a:solidFill>
                <a:latin typeface="Ribeye Marrow"/>
                <a:ea typeface="Ribeye Marrow"/>
                <a:cs typeface="Ribeye Marrow"/>
                <a:sym typeface="Ribeye Marrow"/>
              </a:rPr>
              <a:t>Chloe Ng</a:t>
            </a:r>
            <a:endParaRPr b="0" i="0" sz="3600" u="none" cap="none" strike="noStrike">
              <a:solidFill>
                <a:schemeClr val="dk1"/>
              </a:solidFill>
              <a:latin typeface="Calibri"/>
              <a:ea typeface="Calibri"/>
              <a:cs typeface="Calibri"/>
              <a:sym typeface="Calibri"/>
            </a:endParaRPr>
          </a:p>
        </p:txBody>
      </p:sp>
      <p:sp>
        <p:nvSpPr>
          <p:cNvPr id="624" name="Google Shape;624;g2e0b1004ddb_0_577"/>
          <p:cNvSpPr/>
          <p:nvPr/>
        </p:nvSpPr>
        <p:spPr>
          <a:xfrm>
            <a:off x="11444130" y="4064000"/>
            <a:ext cx="37935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nkempt"/>
              <a:buNone/>
            </a:pPr>
            <a:r>
              <a:rPr b="0" i="0" lang="en-US" sz="3200" u="none" cap="none" strike="noStrike">
                <a:solidFill>
                  <a:srgbClr val="0E0E0E"/>
                </a:solidFill>
                <a:latin typeface="Unkempt"/>
                <a:ea typeface="Unkempt"/>
                <a:cs typeface="Unkempt"/>
                <a:sym typeface="Unkempt"/>
              </a:rPr>
              <a:t>The Mage</a:t>
            </a:r>
            <a:endParaRPr b="0" i="0" sz="3200" u="none" cap="none" strike="noStrike">
              <a:solidFill>
                <a:schemeClr val="dk1"/>
              </a:solidFill>
              <a:latin typeface="Calibri"/>
              <a:ea typeface="Calibri"/>
              <a:cs typeface="Calibri"/>
              <a:sym typeface="Calibri"/>
            </a:endParaRPr>
          </a:p>
        </p:txBody>
      </p:sp>
      <p:pic>
        <p:nvPicPr>
          <p:cNvPr descr=" " id="625" name="Google Shape;625;g2e0b1004ddb_0_577"/>
          <p:cNvPicPr preferRelativeResize="0"/>
          <p:nvPr/>
        </p:nvPicPr>
        <p:blipFill rotWithShape="1">
          <a:blip r:embed="rId8">
            <a:alphaModFix/>
          </a:blip>
          <a:srcRect b="0" l="0" r="0" t="0"/>
          <a:stretch/>
        </p:blipFill>
        <p:spPr>
          <a:xfrm>
            <a:off x="10173972" y="3340100"/>
            <a:ext cx="1117740" cy="1117600"/>
          </a:xfrm>
          <a:prstGeom prst="rect">
            <a:avLst/>
          </a:prstGeom>
          <a:noFill/>
          <a:ln>
            <a:noFill/>
          </a:ln>
        </p:spPr>
      </p:pic>
      <p:pic>
        <p:nvPicPr>
          <p:cNvPr descr=" " id="626" name="Google Shape;626;g2e0b1004ddb_0_577"/>
          <p:cNvPicPr preferRelativeResize="0"/>
          <p:nvPr/>
        </p:nvPicPr>
        <p:blipFill rotWithShape="1">
          <a:blip r:embed="rId7">
            <a:alphaModFix/>
          </a:blip>
          <a:srcRect b="0" l="0" r="0" t="0"/>
          <a:stretch/>
        </p:blipFill>
        <p:spPr>
          <a:xfrm>
            <a:off x="787498" y="5486400"/>
            <a:ext cx="5131441" cy="1549400"/>
          </a:xfrm>
          <a:prstGeom prst="rect">
            <a:avLst/>
          </a:prstGeom>
          <a:noFill/>
          <a:ln>
            <a:noFill/>
          </a:ln>
        </p:spPr>
      </p:pic>
      <p:sp>
        <p:nvSpPr>
          <p:cNvPr id="627" name="Google Shape;627;g2e0b1004ddb_0_577"/>
          <p:cNvSpPr/>
          <p:nvPr/>
        </p:nvSpPr>
        <p:spPr>
          <a:xfrm>
            <a:off x="1346368" y="5448300"/>
            <a:ext cx="4572600" cy="1625700"/>
          </a:xfrm>
          <a:prstGeom prst="roundRect">
            <a:avLst>
              <a:gd fmla="val 3375"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 name="Google Shape;628;g2e0b1004ddb_0_577"/>
          <p:cNvSpPr/>
          <p:nvPr/>
        </p:nvSpPr>
        <p:spPr>
          <a:xfrm>
            <a:off x="2057657" y="5600700"/>
            <a:ext cx="38106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ibeye Marrow"/>
              <a:buNone/>
            </a:pPr>
            <a:r>
              <a:rPr b="0" i="0" lang="en-US" sz="3600" u="none" cap="none" strike="noStrike">
                <a:solidFill>
                  <a:srgbClr val="0E0E0E"/>
                </a:solidFill>
                <a:latin typeface="Ribeye Marrow"/>
                <a:ea typeface="Ribeye Marrow"/>
                <a:cs typeface="Ribeye Marrow"/>
                <a:sym typeface="Ribeye Marrow"/>
              </a:rPr>
              <a:t>Valtorin</a:t>
            </a:r>
            <a:endParaRPr b="0" i="0" sz="3600" u="none" cap="none" strike="noStrike">
              <a:solidFill>
                <a:schemeClr val="dk1"/>
              </a:solidFill>
              <a:latin typeface="Calibri"/>
              <a:ea typeface="Calibri"/>
              <a:cs typeface="Calibri"/>
              <a:sym typeface="Calibri"/>
            </a:endParaRPr>
          </a:p>
        </p:txBody>
      </p:sp>
      <p:sp>
        <p:nvSpPr>
          <p:cNvPr id="629" name="Google Shape;629;g2e0b1004ddb_0_577"/>
          <p:cNvSpPr/>
          <p:nvPr/>
        </p:nvSpPr>
        <p:spPr>
          <a:xfrm>
            <a:off x="2057657" y="6426200"/>
            <a:ext cx="37935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nkempt"/>
              <a:buNone/>
            </a:pPr>
            <a:r>
              <a:rPr b="0" i="0" lang="en-US" sz="3200" u="none" cap="none" strike="noStrike">
                <a:solidFill>
                  <a:srgbClr val="0E0E0E"/>
                </a:solidFill>
                <a:latin typeface="Unkempt"/>
                <a:ea typeface="Unkempt"/>
                <a:cs typeface="Unkempt"/>
                <a:sym typeface="Unkempt"/>
              </a:rPr>
              <a:t>The Assassin</a:t>
            </a:r>
            <a:endParaRPr b="0" i="0" sz="3200" u="none" cap="none" strike="noStrike">
              <a:solidFill>
                <a:schemeClr val="dk1"/>
              </a:solidFill>
              <a:latin typeface="Calibri"/>
              <a:ea typeface="Calibri"/>
              <a:cs typeface="Calibri"/>
              <a:sym typeface="Calibri"/>
            </a:endParaRPr>
          </a:p>
        </p:txBody>
      </p:sp>
      <p:pic>
        <p:nvPicPr>
          <p:cNvPr descr=" " id="630" name="Google Shape;630;g2e0b1004ddb_0_577"/>
          <p:cNvPicPr preferRelativeResize="0"/>
          <p:nvPr/>
        </p:nvPicPr>
        <p:blipFill rotWithShape="1">
          <a:blip r:embed="rId9">
            <a:alphaModFix/>
          </a:blip>
          <a:srcRect b="0" l="0" r="0" t="0"/>
          <a:stretch/>
        </p:blipFill>
        <p:spPr>
          <a:xfrm>
            <a:off x="787498" y="5702300"/>
            <a:ext cx="1117740" cy="1117600"/>
          </a:xfrm>
          <a:prstGeom prst="rect">
            <a:avLst/>
          </a:prstGeom>
          <a:noFill/>
          <a:ln>
            <a:noFill/>
          </a:ln>
        </p:spPr>
      </p:pic>
      <p:pic>
        <p:nvPicPr>
          <p:cNvPr descr=" " id="631" name="Google Shape;631;g2e0b1004ddb_0_577"/>
          <p:cNvPicPr preferRelativeResize="0"/>
          <p:nvPr/>
        </p:nvPicPr>
        <p:blipFill rotWithShape="1">
          <a:blip r:embed="rId7">
            <a:alphaModFix/>
          </a:blip>
          <a:srcRect b="0" l="0" r="0" t="0"/>
          <a:stretch/>
        </p:blipFill>
        <p:spPr>
          <a:xfrm>
            <a:off x="787498" y="7848600"/>
            <a:ext cx="5131441" cy="1549400"/>
          </a:xfrm>
          <a:prstGeom prst="rect">
            <a:avLst/>
          </a:prstGeom>
          <a:noFill/>
          <a:ln>
            <a:noFill/>
          </a:ln>
        </p:spPr>
      </p:pic>
      <p:sp>
        <p:nvSpPr>
          <p:cNvPr id="632" name="Google Shape;632;g2e0b1004ddb_0_577"/>
          <p:cNvSpPr/>
          <p:nvPr/>
        </p:nvSpPr>
        <p:spPr>
          <a:xfrm>
            <a:off x="1346368" y="7810500"/>
            <a:ext cx="4572600" cy="1625700"/>
          </a:xfrm>
          <a:prstGeom prst="roundRect">
            <a:avLst>
              <a:gd fmla="val 3375"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 name="Google Shape;633;g2e0b1004ddb_0_577"/>
          <p:cNvSpPr/>
          <p:nvPr/>
        </p:nvSpPr>
        <p:spPr>
          <a:xfrm>
            <a:off x="2057657" y="7962900"/>
            <a:ext cx="38106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ibeye Marrow"/>
              <a:buNone/>
            </a:pPr>
            <a:r>
              <a:rPr b="0" i="0" lang="en-US" sz="3600" u="none" cap="none" strike="noStrike">
                <a:solidFill>
                  <a:srgbClr val="0E0E0E"/>
                </a:solidFill>
                <a:latin typeface="Ribeye Marrow"/>
                <a:ea typeface="Ribeye Marrow"/>
                <a:cs typeface="Ribeye Marrow"/>
                <a:sym typeface="Ribeye Marrow"/>
              </a:rPr>
              <a:t>Lyrisa</a:t>
            </a:r>
            <a:endParaRPr b="0" i="0" sz="3600" u="none" cap="none" strike="noStrike">
              <a:solidFill>
                <a:schemeClr val="dk1"/>
              </a:solidFill>
              <a:latin typeface="Calibri"/>
              <a:ea typeface="Calibri"/>
              <a:cs typeface="Calibri"/>
              <a:sym typeface="Calibri"/>
            </a:endParaRPr>
          </a:p>
        </p:txBody>
      </p:sp>
      <p:sp>
        <p:nvSpPr>
          <p:cNvPr id="634" name="Google Shape;634;g2e0b1004ddb_0_577"/>
          <p:cNvSpPr/>
          <p:nvPr/>
        </p:nvSpPr>
        <p:spPr>
          <a:xfrm>
            <a:off x="2057657" y="8788400"/>
            <a:ext cx="37935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nkempt"/>
              <a:buNone/>
            </a:pPr>
            <a:r>
              <a:rPr b="0" i="0" lang="en-US" sz="3200" u="none" cap="none" strike="noStrike">
                <a:solidFill>
                  <a:srgbClr val="0E0E0E"/>
                </a:solidFill>
                <a:latin typeface="Unkempt"/>
                <a:ea typeface="Unkempt"/>
                <a:cs typeface="Unkempt"/>
                <a:sym typeface="Unkempt"/>
              </a:rPr>
              <a:t>The Dreamer</a:t>
            </a:r>
            <a:endParaRPr b="0" i="0" sz="3200" u="none" cap="none" strike="noStrike">
              <a:solidFill>
                <a:schemeClr val="dk1"/>
              </a:solidFill>
              <a:latin typeface="Calibri"/>
              <a:ea typeface="Calibri"/>
              <a:cs typeface="Calibri"/>
              <a:sym typeface="Calibri"/>
            </a:endParaRPr>
          </a:p>
        </p:txBody>
      </p:sp>
      <p:pic>
        <p:nvPicPr>
          <p:cNvPr descr=" " id="635" name="Google Shape;635;g2e0b1004ddb_0_577"/>
          <p:cNvPicPr preferRelativeResize="0"/>
          <p:nvPr/>
        </p:nvPicPr>
        <p:blipFill rotWithShape="1">
          <a:blip r:embed="rId10">
            <a:alphaModFix/>
          </a:blip>
          <a:srcRect b="0" l="0" r="0" t="0"/>
          <a:stretch/>
        </p:blipFill>
        <p:spPr>
          <a:xfrm>
            <a:off x="787498" y="8064500"/>
            <a:ext cx="1117740" cy="1117600"/>
          </a:xfrm>
          <a:prstGeom prst="rect">
            <a:avLst/>
          </a:prstGeom>
          <a:noFill/>
          <a:ln>
            <a:noFill/>
          </a:ln>
        </p:spPr>
      </p:pic>
      <p:pic>
        <p:nvPicPr>
          <p:cNvPr descr=" " id="636" name="Google Shape;636;g2e0b1004ddb_0_577"/>
          <p:cNvPicPr preferRelativeResize="0"/>
          <p:nvPr/>
        </p:nvPicPr>
        <p:blipFill rotWithShape="1">
          <a:blip r:embed="rId7">
            <a:alphaModFix/>
          </a:blip>
          <a:srcRect b="0" l="0" r="0" t="0"/>
          <a:stretch/>
        </p:blipFill>
        <p:spPr>
          <a:xfrm>
            <a:off x="6681035" y="7848600"/>
            <a:ext cx="5131441" cy="1549400"/>
          </a:xfrm>
          <a:prstGeom prst="rect">
            <a:avLst/>
          </a:prstGeom>
          <a:noFill/>
          <a:ln>
            <a:noFill/>
          </a:ln>
        </p:spPr>
      </p:pic>
      <p:sp>
        <p:nvSpPr>
          <p:cNvPr id="637" name="Google Shape;637;g2e0b1004ddb_0_577"/>
          <p:cNvSpPr/>
          <p:nvPr/>
        </p:nvSpPr>
        <p:spPr>
          <a:xfrm>
            <a:off x="7239905" y="7810500"/>
            <a:ext cx="4572600" cy="1625700"/>
          </a:xfrm>
          <a:prstGeom prst="roundRect">
            <a:avLst>
              <a:gd fmla="val 3375"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 name="Google Shape;638;g2e0b1004ddb_0_577"/>
          <p:cNvSpPr/>
          <p:nvPr/>
        </p:nvSpPr>
        <p:spPr>
          <a:xfrm>
            <a:off x="7951194" y="7962900"/>
            <a:ext cx="38106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ibeye Marrow"/>
              <a:buNone/>
            </a:pPr>
            <a:r>
              <a:rPr b="0" i="0" lang="en-US" sz="3600" u="none" cap="none" strike="noStrike">
                <a:solidFill>
                  <a:srgbClr val="0E0E0E"/>
                </a:solidFill>
                <a:latin typeface="Ribeye Marrow"/>
                <a:ea typeface="Ribeye Marrow"/>
                <a:cs typeface="Ribeye Marrow"/>
                <a:sym typeface="Ribeye Marrow"/>
              </a:rPr>
              <a:t>Lucian</a:t>
            </a:r>
            <a:endParaRPr b="0" i="0" sz="3600" u="none" cap="none" strike="noStrike">
              <a:solidFill>
                <a:schemeClr val="dk1"/>
              </a:solidFill>
              <a:latin typeface="Calibri"/>
              <a:ea typeface="Calibri"/>
              <a:cs typeface="Calibri"/>
              <a:sym typeface="Calibri"/>
            </a:endParaRPr>
          </a:p>
        </p:txBody>
      </p:sp>
      <p:sp>
        <p:nvSpPr>
          <p:cNvPr id="639" name="Google Shape;639;g2e0b1004ddb_0_577"/>
          <p:cNvSpPr/>
          <p:nvPr/>
        </p:nvSpPr>
        <p:spPr>
          <a:xfrm>
            <a:off x="7951194" y="8788400"/>
            <a:ext cx="37935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nkempt"/>
              <a:buNone/>
            </a:pPr>
            <a:r>
              <a:rPr b="0" i="0" lang="en-US" sz="3200" u="none" cap="none" strike="noStrike">
                <a:solidFill>
                  <a:srgbClr val="0E0E0E"/>
                </a:solidFill>
                <a:latin typeface="Unkempt"/>
                <a:ea typeface="Unkempt"/>
                <a:cs typeface="Unkempt"/>
                <a:sym typeface="Unkempt"/>
              </a:rPr>
              <a:t>The Conjurer</a:t>
            </a:r>
            <a:endParaRPr b="0" i="0" sz="3200" u="none" cap="none" strike="noStrike">
              <a:solidFill>
                <a:schemeClr val="dk1"/>
              </a:solidFill>
              <a:latin typeface="Calibri"/>
              <a:ea typeface="Calibri"/>
              <a:cs typeface="Calibri"/>
              <a:sym typeface="Calibri"/>
            </a:endParaRPr>
          </a:p>
        </p:txBody>
      </p:sp>
      <p:pic>
        <p:nvPicPr>
          <p:cNvPr descr=" " id="640" name="Google Shape;640;g2e0b1004ddb_0_577"/>
          <p:cNvPicPr preferRelativeResize="0"/>
          <p:nvPr/>
        </p:nvPicPr>
        <p:blipFill rotWithShape="1">
          <a:blip r:embed="rId11">
            <a:alphaModFix/>
          </a:blip>
          <a:srcRect b="0" l="0" r="0" t="0"/>
          <a:stretch/>
        </p:blipFill>
        <p:spPr>
          <a:xfrm>
            <a:off x="6681035" y="8064500"/>
            <a:ext cx="1117740" cy="1117600"/>
          </a:xfrm>
          <a:prstGeom prst="rect">
            <a:avLst/>
          </a:prstGeom>
          <a:noFill/>
          <a:ln>
            <a:noFill/>
          </a:ln>
        </p:spPr>
      </p:pic>
      <p:pic>
        <p:nvPicPr>
          <p:cNvPr descr=" " id="641" name="Google Shape;641;g2e0b1004ddb_0_577"/>
          <p:cNvPicPr preferRelativeResize="0"/>
          <p:nvPr/>
        </p:nvPicPr>
        <p:blipFill rotWithShape="1">
          <a:blip r:embed="rId7">
            <a:alphaModFix/>
          </a:blip>
          <a:srcRect b="0" l="0" r="0" t="0"/>
          <a:stretch/>
        </p:blipFill>
        <p:spPr>
          <a:xfrm>
            <a:off x="6681035" y="10210800"/>
            <a:ext cx="5131441" cy="1549400"/>
          </a:xfrm>
          <a:prstGeom prst="rect">
            <a:avLst/>
          </a:prstGeom>
          <a:noFill/>
          <a:ln>
            <a:noFill/>
          </a:ln>
        </p:spPr>
      </p:pic>
      <p:sp>
        <p:nvSpPr>
          <p:cNvPr id="642" name="Google Shape;642;g2e0b1004ddb_0_577"/>
          <p:cNvSpPr/>
          <p:nvPr/>
        </p:nvSpPr>
        <p:spPr>
          <a:xfrm>
            <a:off x="7239905" y="10172700"/>
            <a:ext cx="4572600" cy="1625700"/>
          </a:xfrm>
          <a:prstGeom prst="roundRect">
            <a:avLst>
              <a:gd fmla="val 3375"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 name="Google Shape;643;g2e0b1004ddb_0_577"/>
          <p:cNvSpPr/>
          <p:nvPr/>
        </p:nvSpPr>
        <p:spPr>
          <a:xfrm>
            <a:off x="7951194" y="10325100"/>
            <a:ext cx="38106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ibeye Marrow"/>
              <a:buNone/>
            </a:pPr>
            <a:r>
              <a:rPr b="0" i="0" lang="en-US" sz="3600" u="none" cap="none" strike="noStrike">
                <a:solidFill>
                  <a:srgbClr val="0E0E0E"/>
                </a:solidFill>
                <a:latin typeface="Ribeye Marrow"/>
                <a:ea typeface="Ribeye Marrow"/>
                <a:cs typeface="Ribeye Marrow"/>
                <a:sym typeface="Ribeye Marrow"/>
              </a:rPr>
              <a:t>Cedric</a:t>
            </a:r>
            <a:endParaRPr b="0" i="0" sz="3600" u="none" cap="none" strike="noStrike">
              <a:solidFill>
                <a:schemeClr val="dk1"/>
              </a:solidFill>
              <a:latin typeface="Calibri"/>
              <a:ea typeface="Calibri"/>
              <a:cs typeface="Calibri"/>
              <a:sym typeface="Calibri"/>
            </a:endParaRPr>
          </a:p>
        </p:txBody>
      </p:sp>
      <p:sp>
        <p:nvSpPr>
          <p:cNvPr id="644" name="Google Shape;644;g2e0b1004ddb_0_577"/>
          <p:cNvSpPr/>
          <p:nvPr/>
        </p:nvSpPr>
        <p:spPr>
          <a:xfrm>
            <a:off x="7951194" y="11150600"/>
            <a:ext cx="37935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nkempt"/>
              <a:buNone/>
            </a:pPr>
            <a:r>
              <a:rPr b="0" i="0" lang="en-US" sz="3200" u="none" cap="none" strike="noStrike">
                <a:solidFill>
                  <a:srgbClr val="0E0E0E"/>
                </a:solidFill>
                <a:latin typeface="Unkempt"/>
                <a:ea typeface="Unkempt"/>
                <a:cs typeface="Unkempt"/>
                <a:sym typeface="Unkempt"/>
              </a:rPr>
              <a:t>The Timekeeper</a:t>
            </a:r>
            <a:endParaRPr b="0" i="0" sz="3200" u="none" cap="none" strike="noStrike">
              <a:solidFill>
                <a:schemeClr val="dk1"/>
              </a:solidFill>
              <a:latin typeface="Calibri"/>
              <a:ea typeface="Calibri"/>
              <a:cs typeface="Calibri"/>
              <a:sym typeface="Calibri"/>
            </a:endParaRPr>
          </a:p>
        </p:txBody>
      </p:sp>
      <p:pic>
        <p:nvPicPr>
          <p:cNvPr descr=" " id="645" name="Google Shape;645;g2e0b1004ddb_0_577"/>
          <p:cNvPicPr preferRelativeResize="0"/>
          <p:nvPr/>
        </p:nvPicPr>
        <p:blipFill rotWithShape="1">
          <a:blip r:embed="rId12">
            <a:alphaModFix/>
          </a:blip>
          <a:srcRect b="0" l="0" r="0" t="0"/>
          <a:stretch/>
        </p:blipFill>
        <p:spPr>
          <a:xfrm>
            <a:off x="6681035" y="10426700"/>
            <a:ext cx="1117740" cy="1117600"/>
          </a:xfrm>
          <a:prstGeom prst="rect">
            <a:avLst/>
          </a:prstGeom>
          <a:noFill/>
          <a:ln>
            <a:noFill/>
          </a:ln>
        </p:spPr>
      </p:pic>
      <p:pic>
        <p:nvPicPr>
          <p:cNvPr descr=" " id="646" name="Google Shape;646;g2e0b1004ddb_0_577"/>
          <p:cNvPicPr preferRelativeResize="0"/>
          <p:nvPr/>
        </p:nvPicPr>
        <p:blipFill rotWithShape="1">
          <a:blip r:embed="rId7">
            <a:alphaModFix/>
          </a:blip>
          <a:srcRect b="0" l="0" r="0" t="0"/>
          <a:stretch/>
        </p:blipFill>
        <p:spPr>
          <a:xfrm>
            <a:off x="12574572" y="7848600"/>
            <a:ext cx="5131441" cy="1549400"/>
          </a:xfrm>
          <a:prstGeom prst="rect">
            <a:avLst/>
          </a:prstGeom>
          <a:noFill/>
          <a:ln>
            <a:noFill/>
          </a:ln>
        </p:spPr>
      </p:pic>
      <p:sp>
        <p:nvSpPr>
          <p:cNvPr id="647" name="Google Shape;647;g2e0b1004ddb_0_577"/>
          <p:cNvSpPr/>
          <p:nvPr/>
        </p:nvSpPr>
        <p:spPr>
          <a:xfrm>
            <a:off x="13133441" y="7810500"/>
            <a:ext cx="4572600" cy="1625700"/>
          </a:xfrm>
          <a:prstGeom prst="roundRect">
            <a:avLst>
              <a:gd fmla="val 3375"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 name="Google Shape;648;g2e0b1004ddb_0_577"/>
          <p:cNvSpPr/>
          <p:nvPr/>
        </p:nvSpPr>
        <p:spPr>
          <a:xfrm>
            <a:off x="13844730" y="7962900"/>
            <a:ext cx="38106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ibeye Marrow"/>
              <a:buNone/>
            </a:pPr>
            <a:r>
              <a:rPr b="0" i="0" lang="en-US" sz="3600" u="none" cap="none" strike="noStrike">
                <a:solidFill>
                  <a:srgbClr val="0E0E0E"/>
                </a:solidFill>
                <a:latin typeface="Ribeye Marrow"/>
                <a:ea typeface="Ribeye Marrow"/>
                <a:cs typeface="Ribeye Marrow"/>
                <a:sym typeface="Ribeye Marrow"/>
              </a:rPr>
              <a:t>Elvina</a:t>
            </a:r>
            <a:endParaRPr b="0" i="0" sz="3600" u="none" cap="none" strike="noStrike">
              <a:solidFill>
                <a:schemeClr val="dk1"/>
              </a:solidFill>
              <a:latin typeface="Calibri"/>
              <a:ea typeface="Calibri"/>
              <a:cs typeface="Calibri"/>
              <a:sym typeface="Calibri"/>
            </a:endParaRPr>
          </a:p>
        </p:txBody>
      </p:sp>
      <p:sp>
        <p:nvSpPr>
          <p:cNvPr id="649" name="Google Shape;649;g2e0b1004ddb_0_577"/>
          <p:cNvSpPr/>
          <p:nvPr/>
        </p:nvSpPr>
        <p:spPr>
          <a:xfrm>
            <a:off x="13844730" y="8788400"/>
            <a:ext cx="37935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nkempt"/>
              <a:buNone/>
            </a:pPr>
            <a:r>
              <a:rPr b="0" i="0" lang="en-US" sz="3200" u="none" cap="none" strike="noStrike">
                <a:solidFill>
                  <a:srgbClr val="0E0E0E"/>
                </a:solidFill>
                <a:latin typeface="Unkempt"/>
                <a:ea typeface="Unkempt"/>
                <a:cs typeface="Unkempt"/>
                <a:sym typeface="Unkempt"/>
              </a:rPr>
              <a:t>The Oracle</a:t>
            </a:r>
            <a:endParaRPr b="0" i="0" sz="3200" u="none" cap="none" strike="noStrike">
              <a:solidFill>
                <a:schemeClr val="dk1"/>
              </a:solidFill>
              <a:latin typeface="Calibri"/>
              <a:ea typeface="Calibri"/>
              <a:cs typeface="Calibri"/>
              <a:sym typeface="Calibri"/>
            </a:endParaRPr>
          </a:p>
        </p:txBody>
      </p:sp>
      <p:pic>
        <p:nvPicPr>
          <p:cNvPr descr=" " id="650" name="Google Shape;650;g2e0b1004ddb_0_577"/>
          <p:cNvPicPr preferRelativeResize="0"/>
          <p:nvPr/>
        </p:nvPicPr>
        <p:blipFill rotWithShape="1">
          <a:blip r:embed="rId13">
            <a:alphaModFix/>
          </a:blip>
          <a:srcRect b="0" l="0" r="0" t="0"/>
          <a:stretch/>
        </p:blipFill>
        <p:spPr>
          <a:xfrm>
            <a:off x="12574572" y="8064500"/>
            <a:ext cx="1117740" cy="1117600"/>
          </a:xfrm>
          <a:prstGeom prst="rect">
            <a:avLst/>
          </a:prstGeom>
          <a:noFill/>
          <a:ln>
            <a:noFill/>
          </a:ln>
        </p:spPr>
      </p:pic>
      <p:pic>
        <p:nvPicPr>
          <p:cNvPr descr=" " id="651" name="Google Shape;651;g2e0b1004ddb_0_577"/>
          <p:cNvPicPr preferRelativeResize="0"/>
          <p:nvPr/>
        </p:nvPicPr>
        <p:blipFill rotWithShape="1">
          <a:blip r:embed="rId7">
            <a:alphaModFix/>
          </a:blip>
          <a:srcRect b="0" l="0" r="0" t="0"/>
          <a:stretch/>
        </p:blipFill>
        <p:spPr>
          <a:xfrm>
            <a:off x="12574572" y="10210800"/>
            <a:ext cx="5131441" cy="1549400"/>
          </a:xfrm>
          <a:prstGeom prst="rect">
            <a:avLst/>
          </a:prstGeom>
          <a:noFill/>
          <a:ln>
            <a:noFill/>
          </a:ln>
        </p:spPr>
      </p:pic>
      <p:sp>
        <p:nvSpPr>
          <p:cNvPr id="652" name="Google Shape;652;g2e0b1004ddb_0_577"/>
          <p:cNvSpPr/>
          <p:nvPr/>
        </p:nvSpPr>
        <p:spPr>
          <a:xfrm>
            <a:off x="13133441" y="10172700"/>
            <a:ext cx="4572600" cy="1625700"/>
          </a:xfrm>
          <a:prstGeom prst="roundRect">
            <a:avLst>
              <a:gd fmla="val 3375"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3" name="Google Shape;653;g2e0b1004ddb_0_577"/>
          <p:cNvSpPr/>
          <p:nvPr/>
        </p:nvSpPr>
        <p:spPr>
          <a:xfrm>
            <a:off x="13844730" y="10325100"/>
            <a:ext cx="38106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ibeye Marrow"/>
              <a:buNone/>
            </a:pPr>
            <a:r>
              <a:rPr b="0" i="0" lang="en-US" sz="3600" u="none" cap="none" strike="noStrike">
                <a:solidFill>
                  <a:srgbClr val="0E0E0E"/>
                </a:solidFill>
                <a:latin typeface="Ribeye Marrow"/>
                <a:ea typeface="Ribeye Marrow"/>
                <a:cs typeface="Ribeye Marrow"/>
                <a:sym typeface="Ribeye Marrow"/>
              </a:rPr>
              <a:t>Seraphina</a:t>
            </a:r>
            <a:endParaRPr b="0" i="0" sz="3600" u="none" cap="none" strike="noStrike">
              <a:solidFill>
                <a:schemeClr val="dk1"/>
              </a:solidFill>
              <a:latin typeface="Calibri"/>
              <a:ea typeface="Calibri"/>
              <a:cs typeface="Calibri"/>
              <a:sym typeface="Calibri"/>
            </a:endParaRPr>
          </a:p>
        </p:txBody>
      </p:sp>
      <p:sp>
        <p:nvSpPr>
          <p:cNvPr id="654" name="Google Shape;654;g2e0b1004ddb_0_577"/>
          <p:cNvSpPr/>
          <p:nvPr/>
        </p:nvSpPr>
        <p:spPr>
          <a:xfrm>
            <a:off x="13844730" y="11150600"/>
            <a:ext cx="37935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nkempt"/>
              <a:buNone/>
            </a:pPr>
            <a:r>
              <a:rPr b="0" i="0" lang="en-US" sz="3200" u="none" cap="none" strike="noStrike">
                <a:solidFill>
                  <a:srgbClr val="0E0E0E"/>
                </a:solidFill>
                <a:latin typeface="Unkempt"/>
                <a:ea typeface="Unkempt"/>
                <a:cs typeface="Unkempt"/>
                <a:sym typeface="Unkempt"/>
              </a:rPr>
              <a:t>The Lightbringer</a:t>
            </a:r>
            <a:endParaRPr b="0" i="0" sz="3200" u="none" cap="none" strike="noStrike">
              <a:solidFill>
                <a:schemeClr val="dk1"/>
              </a:solidFill>
              <a:latin typeface="Calibri"/>
              <a:ea typeface="Calibri"/>
              <a:cs typeface="Calibri"/>
              <a:sym typeface="Calibri"/>
            </a:endParaRPr>
          </a:p>
        </p:txBody>
      </p:sp>
      <p:pic>
        <p:nvPicPr>
          <p:cNvPr descr=" " id="655" name="Google Shape;655;g2e0b1004ddb_0_577"/>
          <p:cNvPicPr preferRelativeResize="0"/>
          <p:nvPr/>
        </p:nvPicPr>
        <p:blipFill rotWithShape="1">
          <a:blip r:embed="rId14">
            <a:alphaModFix/>
          </a:blip>
          <a:srcRect b="0" l="0" r="0" t="0"/>
          <a:stretch/>
        </p:blipFill>
        <p:spPr>
          <a:xfrm>
            <a:off x="12574572" y="10426700"/>
            <a:ext cx="1117740" cy="1117600"/>
          </a:xfrm>
          <a:prstGeom prst="rect">
            <a:avLst/>
          </a:prstGeom>
          <a:noFill/>
          <a:ln>
            <a:noFill/>
          </a:ln>
        </p:spPr>
      </p:pic>
      <p:pic>
        <p:nvPicPr>
          <p:cNvPr descr=" " id="656" name="Google Shape;656;g2e0b1004ddb_0_577"/>
          <p:cNvPicPr preferRelativeResize="0"/>
          <p:nvPr/>
        </p:nvPicPr>
        <p:blipFill rotWithShape="1">
          <a:blip r:embed="rId7">
            <a:alphaModFix/>
          </a:blip>
          <a:srcRect b="0" l="0" r="0" t="0"/>
          <a:stretch/>
        </p:blipFill>
        <p:spPr>
          <a:xfrm>
            <a:off x="18468108" y="7848600"/>
            <a:ext cx="5131441" cy="1549400"/>
          </a:xfrm>
          <a:prstGeom prst="rect">
            <a:avLst/>
          </a:prstGeom>
          <a:noFill/>
          <a:ln>
            <a:noFill/>
          </a:ln>
        </p:spPr>
      </p:pic>
      <p:sp>
        <p:nvSpPr>
          <p:cNvPr id="657" name="Google Shape;657;g2e0b1004ddb_0_577"/>
          <p:cNvSpPr/>
          <p:nvPr/>
        </p:nvSpPr>
        <p:spPr>
          <a:xfrm>
            <a:off x="19026978" y="7810500"/>
            <a:ext cx="4572600" cy="1625700"/>
          </a:xfrm>
          <a:prstGeom prst="roundRect">
            <a:avLst>
              <a:gd fmla="val 3375"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8" name="Google Shape;658;g2e0b1004ddb_0_577"/>
          <p:cNvSpPr/>
          <p:nvPr/>
        </p:nvSpPr>
        <p:spPr>
          <a:xfrm>
            <a:off x="19738267" y="7962900"/>
            <a:ext cx="38106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ibeye Marrow"/>
              <a:buNone/>
            </a:pPr>
            <a:r>
              <a:rPr b="0" i="0" lang="en-US" sz="3600" u="none" cap="none" strike="noStrike">
                <a:solidFill>
                  <a:srgbClr val="0E0E0E"/>
                </a:solidFill>
                <a:latin typeface="Ribeye Marrow"/>
                <a:ea typeface="Ribeye Marrow"/>
                <a:cs typeface="Ribeye Marrow"/>
                <a:sym typeface="Ribeye Marrow"/>
              </a:rPr>
              <a:t>Kaelen</a:t>
            </a:r>
            <a:endParaRPr b="0" i="0" sz="3600" u="none" cap="none" strike="noStrike">
              <a:solidFill>
                <a:schemeClr val="dk1"/>
              </a:solidFill>
              <a:latin typeface="Calibri"/>
              <a:ea typeface="Calibri"/>
              <a:cs typeface="Calibri"/>
              <a:sym typeface="Calibri"/>
            </a:endParaRPr>
          </a:p>
        </p:txBody>
      </p:sp>
      <p:sp>
        <p:nvSpPr>
          <p:cNvPr id="659" name="Google Shape;659;g2e0b1004ddb_0_577"/>
          <p:cNvSpPr/>
          <p:nvPr/>
        </p:nvSpPr>
        <p:spPr>
          <a:xfrm>
            <a:off x="19738267" y="8788400"/>
            <a:ext cx="37935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nkempt"/>
              <a:buNone/>
            </a:pPr>
            <a:r>
              <a:rPr b="0" i="0" lang="en-US" sz="3200" u="none" cap="none" strike="noStrike">
                <a:solidFill>
                  <a:srgbClr val="0E0E0E"/>
                </a:solidFill>
                <a:latin typeface="Unkempt"/>
                <a:ea typeface="Unkempt"/>
                <a:cs typeface="Unkempt"/>
                <a:sym typeface="Unkempt"/>
              </a:rPr>
              <a:t>The Sentinel</a:t>
            </a:r>
            <a:endParaRPr b="0" i="0" sz="3200" u="none" cap="none" strike="noStrike">
              <a:solidFill>
                <a:schemeClr val="dk1"/>
              </a:solidFill>
              <a:latin typeface="Calibri"/>
              <a:ea typeface="Calibri"/>
              <a:cs typeface="Calibri"/>
              <a:sym typeface="Calibri"/>
            </a:endParaRPr>
          </a:p>
        </p:txBody>
      </p:sp>
      <p:pic>
        <p:nvPicPr>
          <p:cNvPr descr=" " id="660" name="Google Shape;660;g2e0b1004ddb_0_577"/>
          <p:cNvPicPr preferRelativeResize="0"/>
          <p:nvPr/>
        </p:nvPicPr>
        <p:blipFill rotWithShape="1">
          <a:blip r:embed="rId15">
            <a:alphaModFix/>
          </a:blip>
          <a:srcRect b="0" l="0" r="0" t="0"/>
          <a:stretch/>
        </p:blipFill>
        <p:spPr>
          <a:xfrm>
            <a:off x="18468108" y="8064500"/>
            <a:ext cx="1117740" cy="1117600"/>
          </a:xfrm>
          <a:prstGeom prst="rect">
            <a:avLst/>
          </a:prstGeom>
          <a:noFill/>
          <a:ln>
            <a:noFill/>
          </a:ln>
        </p:spPr>
      </p:pic>
      <p:pic>
        <p:nvPicPr>
          <p:cNvPr descr=" " id="661" name="Google Shape;661;g2e0b1004ddb_0_577"/>
          <p:cNvPicPr preferRelativeResize="0"/>
          <p:nvPr/>
        </p:nvPicPr>
        <p:blipFill rotWithShape="1">
          <a:blip r:embed="rId7">
            <a:alphaModFix/>
          </a:blip>
          <a:srcRect b="0" l="0" r="0" t="0"/>
          <a:stretch/>
        </p:blipFill>
        <p:spPr>
          <a:xfrm>
            <a:off x="6681035" y="5486400"/>
            <a:ext cx="5131441" cy="1549400"/>
          </a:xfrm>
          <a:prstGeom prst="rect">
            <a:avLst/>
          </a:prstGeom>
          <a:noFill/>
          <a:ln>
            <a:noFill/>
          </a:ln>
        </p:spPr>
      </p:pic>
      <p:sp>
        <p:nvSpPr>
          <p:cNvPr id="662" name="Google Shape;662;g2e0b1004ddb_0_577"/>
          <p:cNvSpPr/>
          <p:nvPr/>
        </p:nvSpPr>
        <p:spPr>
          <a:xfrm>
            <a:off x="7239905" y="5448300"/>
            <a:ext cx="4572600" cy="1625700"/>
          </a:xfrm>
          <a:prstGeom prst="roundRect">
            <a:avLst>
              <a:gd fmla="val 3375"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3" name="Google Shape;663;g2e0b1004ddb_0_577"/>
          <p:cNvSpPr/>
          <p:nvPr/>
        </p:nvSpPr>
        <p:spPr>
          <a:xfrm>
            <a:off x="7951194" y="5600700"/>
            <a:ext cx="38106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ibeye Marrow"/>
              <a:buNone/>
            </a:pPr>
            <a:r>
              <a:rPr b="0" i="0" lang="en-US" sz="3600" u="none" cap="none" strike="noStrike">
                <a:solidFill>
                  <a:srgbClr val="0E0E0E"/>
                </a:solidFill>
                <a:latin typeface="Ribeye Marrow"/>
                <a:ea typeface="Ribeye Marrow"/>
                <a:cs typeface="Ribeye Marrow"/>
                <a:sym typeface="Ribeye Marrow"/>
              </a:rPr>
              <a:t>Aurielle</a:t>
            </a:r>
            <a:endParaRPr b="0" i="0" sz="3600" u="none" cap="none" strike="noStrike">
              <a:solidFill>
                <a:schemeClr val="dk1"/>
              </a:solidFill>
              <a:latin typeface="Calibri"/>
              <a:ea typeface="Calibri"/>
              <a:cs typeface="Calibri"/>
              <a:sym typeface="Calibri"/>
            </a:endParaRPr>
          </a:p>
        </p:txBody>
      </p:sp>
      <p:sp>
        <p:nvSpPr>
          <p:cNvPr id="664" name="Google Shape;664;g2e0b1004ddb_0_577"/>
          <p:cNvSpPr/>
          <p:nvPr/>
        </p:nvSpPr>
        <p:spPr>
          <a:xfrm>
            <a:off x="7951194" y="6426200"/>
            <a:ext cx="37935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nkempt"/>
              <a:buNone/>
            </a:pPr>
            <a:r>
              <a:rPr b="0" i="0" lang="en-US" sz="3200" u="none" cap="none" strike="noStrike">
                <a:solidFill>
                  <a:srgbClr val="0E0E0E"/>
                </a:solidFill>
                <a:latin typeface="Unkempt"/>
                <a:ea typeface="Unkempt"/>
                <a:cs typeface="Unkempt"/>
                <a:sym typeface="Unkempt"/>
              </a:rPr>
              <a:t>The Priestess</a:t>
            </a:r>
            <a:endParaRPr b="0" i="0" sz="3200" u="none" cap="none" strike="noStrike">
              <a:solidFill>
                <a:schemeClr val="dk1"/>
              </a:solidFill>
              <a:latin typeface="Calibri"/>
              <a:ea typeface="Calibri"/>
              <a:cs typeface="Calibri"/>
              <a:sym typeface="Calibri"/>
            </a:endParaRPr>
          </a:p>
        </p:txBody>
      </p:sp>
      <p:pic>
        <p:nvPicPr>
          <p:cNvPr descr=" " id="665" name="Google Shape;665;g2e0b1004ddb_0_577"/>
          <p:cNvPicPr preferRelativeResize="0"/>
          <p:nvPr/>
        </p:nvPicPr>
        <p:blipFill rotWithShape="1">
          <a:blip r:embed="rId16">
            <a:alphaModFix/>
          </a:blip>
          <a:srcRect b="0" l="0" r="0" t="0"/>
          <a:stretch/>
        </p:blipFill>
        <p:spPr>
          <a:xfrm>
            <a:off x="6681035" y="5702300"/>
            <a:ext cx="1117740" cy="1117600"/>
          </a:xfrm>
          <a:prstGeom prst="rect">
            <a:avLst/>
          </a:prstGeom>
          <a:noFill/>
          <a:ln>
            <a:noFill/>
          </a:ln>
        </p:spPr>
      </p:pic>
      <p:pic>
        <p:nvPicPr>
          <p:cNvPr descr=" " id="666" name="Google Shape;666;g2e0b1004ddb_0_577"/>
          <p:cNvPicPr preferRelativeResize="0"/>
          <p:nvPr/>
        </p:nvPicPr>
        <p:blipFill rotWithShape="1">
          <a:blip r:embed="rId7">
            <a:alphaModFix/>
          </a:blip>
          <a:srcRect b="0" l="0" r="0" t="0"/>
          <a:stretch/>
        </p:blipFill>
        <p:spPr>
          <a:xfrm>
            <a:off x="18468108" y="5486400"/>
            <a:ext cx="5131441" cy="1549400"/>
          </a:xfrm>
          <a:prstGeom prst="rect">
            <a:avLst/>
          </a:prstGeom>
          <a:noFill/>
          <a:ln>
            <a:noFill/>
          </a:ln>
        </p:spPr>
      </p:pic>
      <p:sp>
        <p:nvSpPr>
          <p:cNvPr id="667" name="Google Shape;667;g2e0b1004ddb_0_577"/>
          <p:cNvSpPr/>
          <p:nvPr/>
        </p:nvSpPr>
        <p:spPr>
          <a:xfrm>
            <a:off x="19026978" y="5448300"/>
            <a:ext cx="4572600" cy="1625700"/>
          </a:xfrm>
          <a:prstGeom prst="roundRect">
            <a:avLst>
              <a:gd fmla="val 3375"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8" name="Google Shape;668;g2e0b1004ddb_0_577"/>
          <p:cNvSpPr/>
          <p:nvPr/>
        </p:nvSpPr>
        <p:spPr>
          <a:xfrm>
            <a:off x="19738267" y="5600700"/>
            <a:ext cx="38106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ibeye Marrow"/>
              <a:buNone/>
            </a:pPr>
            <a:r>
              <a:rPr b="0" i="0" lang="en-US" sz="3600" u="none" cap="none" strike="noStrike">
                <a:solidFill>
                  <a:srgbClr val="0E0E0E"/>
                </a:solidFill>
                <a:latin typeface="Ribeye Marrow"/>
                <a:ea typeface="Ribeye Marrow"/>
                <a:cs typeface="Ribeye Marrow"/>
                <a:sym typeface="Ribeye Marrow"/>
              </a:rPr>
              <a:t>Dariana</a:t>
            </a:r>
            <a:endParaRPr b="0" i="0" sz="3600" u="none" cap="none" strike="noStrike">
              <a:solidFill>
                <a:schemeClr val="dk1"/>
              </a:solidFill>
              <a:latin typeface="Calibri"/>
              <a:ea typeface="Calibri"/>
              <a:cs typeface="Calibri"/>
              <a:sym typeface="Calibri"/>
            </a:endParaRPr>
          </a:p>
        </p:txBody>
      </p:sp>
      <p:sp>
        <p:nvSpPr>
          <p:cNvPr id="669" name="Google Shape;669;g2e0b1004ddb_0_577"/>
          <p:cNvSpPr/>
          <p:nvPr/>
        </p:nvSpPr>
        <p:spPr>
          <a:xfrm>
            <a:off x="19738267" y="6426200"/>
            <a:ext cx="37935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nkempt"/>
              <a:buNone/>
            </a:pPr>
            <a:r>
              <a:rPr b="0" i="0" lang="en-US" sz="3200" u="none" cap="none" strike="noStrike">
                <a:solidFill>
                  <a:srgbClr val="0E0E0E"/>
                </a:solidFill>
                <a:latin typeface="Unkempt"/>
                <a:ea typeface="Unkempt"/>
                <a:cs typeface="Unkempt"/>
                <a:sym typeface="Unkempt"/>
              </a:rPr>
              <a:t>The Shaman</a:t>
            </a:r>
            <a:endParaRPr b="0" i="0" sz="3200" u="none" cap="none" strike="noStrike">
              <a:solidFill>
                <a:schemeClr val="dk1"/>
              </a:solidFill>
              <a:latin typeface="Calibri"/>
              <a:ea typeface="Calibri"/>
              <a:cs typeface="Calibri"/>
              <a:sym typeface="Calibri"/>
            </a:endParaRPr>
          </a:p>
        </p:txBody>
      </p:sp>
      <p:pic>
        <p:nvPicPr>
          <p:cNvPr descr=" " id="670" name="Google Shape;670;g2e0b1004ddb_0_577"/>
          <p:cNvPicPr preferRelativeResize="0"/>
          <p:nvPr/>
        </p:nvPicPr>
        <p:blipFill rotWithShape="1">
          <a:blip r:embed="rId17">
            <a:alphaModFix/>
          </a:blip>
          <a:srcRect b="0" l="0" r="0" t="0"/>
          <a:stretch/>
        </p:blipFill>
        <p:spPr>
          <a:xfrm>
            <a:off x="18468108" y="5702300"/>
            <a:ext cx="1117740" cy="1117600"/>
          </a:xfrm>
          <a:prstGeom prst="rect">
            <a:avLst/>
          </a:prstGeom>
          <a:noFill/>
          <a:ln>
            <a:noFill/>
          </a:ln>
        </p:spPr>
      </p:pic>
      <p:pic>
        <p:nvPicPr>
          <p:cNvPr descr=" " id="671" name="Google Shape;671;g2e0b1004ddb_0_577"/>
          <p:cNvPicPr preferRelativeResize="0"/>
          <p:nvPr/>
        </p:nvPicPr>
        <p:blipFill rotWithShape="1">
          <a:blip r:embed="rId7">
            <a:alphaModFix/>
          </a:blip>
          <a:srcRect b="0" l="0" r="0" t="0"/>
          <a:stretch/>
        </p:blipFill>
        <p:spPr>
          <a:xfrm>
            <a:off x="12574572" y="5486400"/>
            <a:ext cx="5131441" cy="1549400"/>
          </a:xfrm>
          <a:prstGeom prst="rect">
            <a:avLst/>
          </a:prstGeom>
          <a:noFill/>
          <a:ln>
            <a:noFill/>
          </a:ln>
        </p:spPr>
      </p:pic>
      <p:sp>
        <p:nvSpPr>
          <p:cNvPr id="672" name="Google Shape;672;g2e0b1004ddb_0_577"/>
          <p:cNvSpPr/>
          <p:nvPr/>
        </p:nvSpPr>
        <p:spPr>
          <a:xfrm>
            <a:off x="13133441" y="5448300"/>
            <a:ext cx="4572600" cy="1625700"/>
          </a:xfrm>
          <a:prstGeom prst="roundRect">
            <a:avLst>
              <a:gd fmla="val 3375"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 name="Google Shape;673;g2e0b1004ddb_0_577"/>
          <p:cNvSpPr/>
          <p:nvPr/>
        </p:nvSpPr>
        <p:spPr>
          <a:xfrm>
            <a:off x="13844730" y="5600700"/>
            <a:ext cx="38106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ibeye Marrow"/>
              <a:buNone/>
            </a:pPr>
            <a:r>
              <a:rPr b="0" i="0" lang="en-US" sz="3600" u="none" cap="none" strike="noStrike">
                <a:solidFill>
                  <a:srgbClr val="0E0E0E"/>
                </a:solidFill>
                <a:latin typeface="Ribeye Marrow"/>
                <a:ea typeface="Ribeye Marrow"/>
                <a:cs typeface="Ribeye Marrow"/>
                <a:sym typeface="Ribeye Marrow"/>
              </a:rPr>
              <a:t>Theronis</a:t>
            </a:r>
            <a:endParaRPr b="0" i="0" sz="3600" u="none" cap="none" strike="noStrike">
              <a:solidFill>
                <a:schemeClr val="dk1"/>
              </a:solidFill>
              <a:latin typeface="Calibri"/>
              <a:ea typeface="Calibri"/>
              <a:cs typeface="Calibri"/>
              <a:sym typeface="Calibri"/>
            </a:endParaRPr>
          </a:p>
        </p:txBody>
      </p:sp>
      <p:sp>
        <p:nvSpPr>
          <p:cNvPr id="674" name="Google Shape;674;g2e0b1004ddb_0_577"/>
          <p:cNvSpPr/>
          <p:nvPr/>
        </p:nvSpPr>
        <p:spPr>
          <a:xfrm>
            <a:off x="13844730" y="6426200"/>
            <a:ext cx="37935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nkempt"/>
              <a:buNone/>
            </a:pPr>
            <a:r>
              <a:rPr b="0" i="0" lang="en-US" sz="3200" u="none" cap="none" strike="noStrike">
                <a:solidFill>
                  <a:srgbClr val="0E0E0E"/>
                </a:solidFill>
                <a:latin typeface="Unkempt"/>
                <a:ea typeface="Unkempt"/>
                <a:cs typeface="Unkempt"/>
                <a:sym typeface="Unkempt"/>
              </a:rPr>
              <a:t>The Warrior</a:t>
            </a:r>
            <a:endParaRPr b="0" i="0" sz="3200" u="none" cap="none" strike="noStrike">
              <a:solidFill>
                <a:schemeClr val="dk1"/>
              </a:solidFill>
              <a:latin typeface="Calibri"/>
              <a:ea typeface="Calibri"/>
              <a:cs typeface="Calibri"/>
              <a:sym typeface="Calibri"/>
            </a:endParaRPr>
          </a:p>
        </p:txBody>
      </p:sp>
      <p:pic>
        <p:nvPicPr>
          <p:cNvPr descr=" " id="675" name="Google Shape;675;g2e0b1004ddb_0_577"/>
          <p:cNvPicPr preferRelativeResize="0"/>
          <p:nvPr/>
        </p:nvPicPr>
        <p:blipFill rotWithShape="1">
          <a:blip r:embed="rId18">
            <a:alphaModFix/>
          </a:blip>
          <a:srcRect b="0" l="0" r="0" t="0"/>
          <a:stretch/>
        </p:blipFill>
        <p:spPr>
          <a:xfrm>
            <a:off x="12574572" y="5702300"/>
            <a:ext cx="1117740" cy="1117600"/>
          </a:xfrm>
          <a:prstGeom prst="rect">
            <a:avLst/>
          </a:prstGeom>
          <a:noFill/>
          <a:ln>
            <a:noFill/>
          </a:ln>
        </p:spPr>
      </p:pic>
      <p:pic>
        <p:nvPicPr>
          <p:cNvPr descr=" " id="676" name="Google Shape;676;g2e0b1004ddb_0_577"/>
          <p:cNvPicPr preferRelativeResize="0"/>
          <p:nvPr/>
        </p:nvPicPr>
        <p:blipFill rotWithShape="1">
          <a:blip r:embed="rId19">
            <a:alphaModFix/>
          </a:blip>
          <a:srcRect b="0" l="0" r="0" t="0"/>
          <a:stretch/>
        </p:blipFill>
        <p:spPr>
          <a:xfrm>
            <a:off x="3353219" y="5067300"/>
            <a:ext cx="17680610" cy="12700"/>
          </a:xfrm>
          <a:prstGeom prst="rect">
            <a:avLst/>
          </a:prstGeom>
          <a:noFill/>
          <a:ln>
            <a:noFill/>
          </a:ln>
        </p:spPr>
      </p:pic>
      <p:pic>
        <p:nvPicPr>
          <p:cNvPr descr=" " id="677" name="Google Shape;677;g2e0b1004ddb_0_577"/>
          <p:cNvPicPr preferRelativeResize="0"/>
          <p:nvPr/>
        </p:nvPicPr>
        <p:blipFill rotWithShape="1">
          <a:blip r:embed="rId20">
            <a:alphaModFix/>
          </a:blip>
          <a:srcRect b="0" l="0" r="0" t="0"/>
          <a:stretch/>
        </p:blipFill>
        <p:spPr>
          <a:xfrm>
            <a:off x="13006426" y="4673600"/>
            <a:ext cx="12702" cy="406400"/>
          </a:xfrm>
          <a:prstGeom prst="rect">
            <a:avLst/>
          </a:prstGeom>
          <a:noFill/>
          <a:ln>
            <a:noFill/>
          </a:ln>
        </p:spPr>
      </p:pic>
      <p:pic>
        <p:nvPicPr>
          <p:cNvPr descr=" " id="678" name="Google Shape;678;g2e0b1004ddb_0_577"/>
          <p:cNvPicPr preferRelativeResize="0"/>
          <p:nvPr/>
        </p:nvPicPr>
        <p:blipFill rotWithShape="1">
          <a:blip r:embed="rId21">
            <a:alphaModFix/>
          </a:blip>
          <a:srcRect b="0" l="0" r="0" t="0"/>
          <a:stretch/>
        </p:blipFill>
        <p:spPr>
          <a:xfrm>
            <a:off x="3353219" y="5080000"/>
            <a:ext cx="12702" cy="419100"/>
          </a:xfrm>
          <a:prstGeom prst="rect">
            <a:avLst/>
          </a:prstGeom>
          <a:noFill/>
          <a:ln>
            <a:noFill/>
          </a:ln>
        </p:spPr>
      </p:pic>
      <p:pic>
        <p:nvPicPr>
          <p:cNvPr descr=" " id="679" name="Google Shape;679;g2e0b1004ddb_0_577"/>
          <p:cNvPicPr preferRelativeResize="0"/>
          <p:nvPr/>
        </p:nvPicPr>
        <p:blipFill rotWithShape="1">
          <a:blip r:embed="rId21">
            <a:alphaModFix/>
          </a:blip>
          <a:srcRect b="0" l="0" r="0" t="0"/>
          <a:stretch/>
        </p:blipFill>
        <p:spPr>
          <a:xfrm>
            <a:off x="9513489" y="5080000"/>
            <a:ext cx="12702" cy="419100"/>
          </a:xfrm>
          <a:prstGeom prst="rect">
            <a:avLst/>
          </a:prstGeom>
          <a:noFill/>
          <a:ln>
            <a:noFill/>
          </a:ln>
        </p:spPr>
      </p:pic>
      <p:pic>
        <p:nvPicPr>
          <p:cNvPr descr=" " id="680" name="Google Shape;680;g2e0b1004ddb_0_577"/>
          <p:cNvPicPr preferRelativeResize="0"/>
          <p:nvPr/>
        </p:nvPicPr>
        <p:blipFill rotWithShape="1">
          <a:blip r:embed="rId21">
            <a:alphaModFix/>
          </a:blip>
          <a:srcRect b="0" l="0" r="0" t="0"/>
          <a:stretch/>
        </p:blipFill>
        <p:spPr>
          <a:xfrm>
            <a:off x="15407026" y="5080000"/>
            <a:ext cx="12702" cy="419100"/>
          </a:xfrm>
          <a:prstGeom prst="rect">
            <a:avLst/>
          </a:prstGeom>
          <a:noFill/>
          <a:ln>
            <a:noFill/>
          </a:ln>
        </p:spPr>
      </p:pic>
      <p:pic>
        <p:nvPicPr>
          <p:cNvPr descr=" " id="681" name="Google Shape;681;g2e0b1004ddb_0_577"/>
          <p:cNvPicPr preferRelativeResize="0"/>
          <p:nvPr/>
        </p:nvPicPr>
        <p:blipFill rotWithShape="1">
          <a:blip r:embed="rId21">
            <a:alphaModFix/>
          </a:blip>
          <a:srcRect b="0" l="0" r="0" t="0"/>
          <a:stretch/>
        </p:blipFill>
        <p:spPr>
          <a:xfrm>
            <a:off x="21021127" y="5080000"/>
            <a:ext cx="12702" cy="419100"/>
          </a:xfrm>
          <a:prstGeom prst="rect">
            <a:avLst/>
          </a:prstGeom>
          <a:noFill/>
          <a:ln>
            <a:noFill/>
          </a:ln>
        </p:spPr>
      </p:pic>
      <p:pic>
        <p:nvPicPr>
          <p:cNvPr descr=" " id="682" name="Google Shape;682;g2e0b1004ddb_0_577"/>
          <p:cNvPicPr preferRelativeResize="0"/>
          <p:nvPr/>
        </p:nvPicPr>
        <p:blipFill rotWithShape="1">
          <a:blip r:embed="rId22">
            <a:alphaModFix/>
          </a:blip>
          <a:srcRect b="0" l="0" r="0" t="0"/>
          <a:stretch/>
        </p:blipFill>
        <p:spPr>
          <a:xfrm>
            <a:off x="3353219" y="7035800"/>
            <a:ext cx="12702" cy="812800"/>
          </a:xfrm>
          <a:prstGeom prst="rect">
            <a:avLst/>
          </a:prstGeom>
          <a:noFill/>
          <a:ln>
            <a:noFill/>
          </a:ln>
        </p:spPr>
      </p:pic>
      <p:pic>
        <p:nvPicPr>
          <p:cNvPr descr=" " id="683" name="Google Shape;683;g2e0b1004ddb_0_577"/>
          <p:cNvPicPr preferRelativeResize="0"/>
          <p:nvPr/>
        </p:nvPicPr>
        <p:blipFill rotWithShape="1">
          <a:blip r:embed="rId22">
            <a:alphaModFix/>
          </a:blip>
          <a:srcRect b="0" l="0" r="0" t="0"/>
          <a:stretch/>
        </p:blipFill>
        <p:spPr>
          <a:xfrm>
            <a:off x="9513489" y="7035800"/>
            <a:ext cx="12702" cy="812800"/>
          </a:xfrm>
          <a:prstGeom prst="rect">
            <a:avLst/>
          </a:prstGeom>
          <a:noFill/>
          <a:ln>
            <a:noFill/>
          </a:ln>
        </p:spPr>
      </p:pic>
      <p:pic>
        <p:nvPicPr>
          <p:cNvPr descr=" " id="684" name="Google Shape;684;g2e0b1004ddb_0_577"/>
          <p:cNvPicPr preferRelativeResize="0"/>
          <p:nvPr/>
        </p:nvPicPr>
        <p:blipFill rotWithShape="1">
          <a:blip r:embed="rId22">
            <a:alphaModFix/>
          </a:blip>
          <a:srcRect b="0" l="0" r="0" t="0"/>
          <a:stretch/>
        </p:blipFill>
        <p:spPr>
          <a:xfrm>
            <a:off x="15407026" y="7035800"/>
            <a:ext cx="12702" cy="812800"/>
          </a:xfrm>
          <a:prstGeom prst="rect">
            <a:avLst/>
          </a:prstGeom>
          <a:noFill/>
          <a:ln>
            <a:noFill/>
          </a:ln>
        </p:spPr>
      </p:pic>
      <p:pic>
        <p:nvPicPr>
          <p:cNvPr descr=" " id="685" name="Google Shape;685;g2e0b1004ddb_0_577"/>
          <p:cNvPicPr preferRelativeResize="0"/>
          <p:nvPr/>
        </p:nvPicPr>
        <p:blipFill rotWithShape="1">
          <a:blip r:embed="rId22">
            <a:alphaModFix/>
          </a:blip>
          <a:srcRect b="0" l="0" r="0" t="0"/>
          <a:stretch/>
        </p:blipFill>
        <p:spPr>
          <a:xfrm>
            <a:off x="21021127" y="7035800"/>
            <a:ext cx="12702" cy="812800"/>
          </a:xfrm>
          <a:prstGeom prst="rect">
            <a:avLst/>
          </a:prstGeom>
          <a:noFill/>
          <a:ln>
            <a:noFill/>
          </a:ln>
        </p:spPr>
      </p:pic>
      <p:pic>
        <p:nvPicPr>
          <p:cNvPr descr=" " id="686" name="Google Shape;686;g2e0b1004ddb_0_577"/>
          <p:cNvPicPr preferRelativeResize="0"/>
          <p:nvPr/>
        </p:nvPicPr>
        <p:blipFill rotWithShape="1">
          <a:blip r:embed="rId22">
            <a:alphaModFix/>
          </a:blip>
          <a:srcRect b="0" l="0" r="0" t="0"/>
          <a:stretch/>
        </p:blipFill>
        <p:spPr>
          <a:xfrm>
            <a:off x="9513489" y="9398000"/>
            <a:ext cx="12702" cy="812800"/>
          </a:xfrm>
          <a:prstGeom prst="rect">
            <a:avLst/>
          </a:prstGeom>
          <a:noFill/>
          <a:ln>
            <a:noFill/>
          </a:ln>
        </p:spPr>
      </p:pic>
      <p:pic>
        <p:nvPicPr>
          <p:cNvPr descr=" " id="687" name="Google Shape;687;g2e0b1004ddb_0_577"/>
          <p:cNvPicPr preferRelativeResize="0"/>
          <p:nvPr/>
        </p:nvPicPr>
        <p:blipFill rotWithShape="1">
          <a:blip r:embed="rId22">
            <a:alphaModFix/>
          </a:blip>
          <a:srcRect b="0" l="0" r="0" t="0"/>
          <a:stretch/>
        </p:blipFill>
        <p:spPr>
          <a:xfrm>
            <a:off x="15407026" y="9398000"/>
            <a:ext cx="12702" cy="812800"/>
          </a:xfrm>
          <a:prstGeom prst="rect">
            <a:avLst/>
          </a:prstGeom>
          <a:noFill/>
          <a:ln>
            <a:noFill/>
          </a:ln>
        </p:spPr>
      </p:pic>
      <p:sp>
        <p:nvSpPr>
          <p:cNvPr id="688" name="Google Shape;688;g2e0b1004ddb_0_577"/>
          <p:cNvSpPr/>
          <p:nvPr/>
        </p:nvSpPr>
        <p:spPr>
          <a:xfrm>
            <a:off x="7747968" y="12801600"/>
            <a:ext cx="78453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Unkempt"/>
              <a:buNone/>
            </a:pPr>
            <a:r>
              <a:rPr b="0" i="0" lang="en-US" sz="3200" u="none" cap="none" strike="noStrike">
                <a:solidFill>
                  <a:srgbClr val="000000"/>
                </a:solidFill>
                <a:latin typeface="Unkempt"/>
                <a:ea typeface="Unkempt"/>
                <a:cs typeface="Unkempt"/>
                <a:sym typeface="Unkempt"/>
              </a:rPr>
              <a:t>To download more editable chart, </a:t>
            </a:r>
            <a:r>
              <a:rPr b="0" i="0" lang="en-US" sz="3200" u="sng" cap="none" strike="noStrike">
                <a:solidFill>
                  <a:srgbClr val="000000"/>
                </a:solidFill>
                <a:latin typeface="Montserrat"/>
                <a:ea typeface="Montserrat"/>
                <a:cs typeface="Montserrat"/>
                <a:sym typeface="Montserrat"/>
                <a:hlinkClick r:id="rId23">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89" name="Google Shape;689;g2e0b1004ddb_0_577"/>
          <p:cNvSpPr/>
          <p:nvPr/>
        </p:nvSpPr>
        <p:spPr>
          <a:xfrm>
            <a:off x="6816519" y="1041400"/>
            <a:ext cx="10754100" cy="1722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Ribeye Marrow"/>
              <a:buNone/>
            </a:pPr>
            <a:r>
              <a:rPr b="0" i="0" lang="en-US" sz="8000" u="none" cap="none" strike="noStrike">
                <a:solidFill>
                  <a:srgbClr val="272727"/>
                </a:solidFill>
                <a:latin typeface="Ribeye Marrow"/>
                <a:ea typeface="Ribeye Marrow"/>
                <a:cs typeface="Ribeye Marrow"/>
                <a:sym typeface="Ribeye Marrow"/>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ADD"/>
        </a:solidFill>
      </p:bgPr>
    </p:bg>
    <p:spTree>
      <p:nvGrpSpPr>
        <p:cNvPr id="694" name="Shape 694"/>
        <p:cNvGrpSpPr/>
        <p:nvPr/>
      </p:nvGrpSpPr>
      <p:grpSpPr>
        <a:xfrm>
          <a:off x="0" y="0"/>
          <a:ext cx="0" cy="0"/>
          <a:chOff x="0" y="0"/>
          <a:chExt cx="0" cy="0"/>
        </a:xfrm>
      </p:grpSpPr>
      <p:pic>
        <p:nvPicPr>
          <p:cNvPr descr=" " id="695" name="Google Shape;695;g2e0b1004ddb_0_65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696" name="Google Shape;696;g2e0b1004ddb_0_656"/>
          <p:cNvPicPr preferRelativeResize="0"/>
          <p:nvPr/>
        </p:nvPicPr>
        <p:blipFill rotWithShape="1">
          <a:blip r:embed="rId4">
            <a:alphaModFix/>
          </a:blip>
          <a:srcRect b="0" l="0" r="0" t="0"/>
          <a:stretch/>
        </p:blipFill>
        <p:spPr>
          <a:xfrm>
            <a:off x="1206651" y="596900"/>
            <a:ext cx="21529191" cy="12661900"/>
          </a:xfrm>
          <a:prstGeom prst="rect">
            <a:avLst/>
          </a:prstGeom>
          <a:noFill/>
          <a:ln>
            <a:noFill/>
          </a:ln>
        </p:spPr>
      </p:pic>
      <p:sp>
        <p:nvSpPr>
          <p:cNvPr id="697" name="Google Shape;697;g2e0b1004ddb_0_656"/>
          <p:cNvSpPr/>
          <p:nvPr/>
        </p:nvSpPr>
        <p:spPr>
          <a:xfrm>
            <a:off x="23370921" y="8483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8" name="Google Shape;698;g2e0b1004ddb_0_656"/>
          <p:cNvPicPr preferRelativeResize="0"/>
          <p:nvPr/>
        </p:nvPicPr>
        <p:blipFill rotWithShape="1">
          <a:blip r:embed="rId5">
            <a:alphaModFix/>
          </a:blip>
          <a:srcRect b="0" l="0" r="0" t="0"/>
          <a:stretch/>
        </p:blipFill>
        <p:spPr>
          <a:xfrm>
            <a:off x="23523340" y="8788400"/>
            <a:ext cx="711289" cy="2590800"/>
          </a:xfrm>
          <a:prstGeom prst="rect">
            <a:avLst/>
          </a:prstGeom>
          <a:noFill/>
          <a:ln>
            <a:noFill/>
          </a:ln>
        </p:spPr>
      </p:pic>
      <p:sp>
        <p:nvSpPr>
          <p:cNvPr id="699" name="Google Shape;699;g2e0b1004ddb_0_656"/>
          <p:cNvSpPr/>
          <p:nvPr/>
        </p:nvSpPr>
        <p:spPr>
          <a:xfrm>
            <a:off x="2413302" y="6604000"/>
            <a:ext cx="9267900" cy="3615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nkempt"/>
              <a:buNone/>
            </a:pPr>
            <a:r>
              <a:rPr b="0" i="0" lang="en-US" sz="3200" u="none" cap="none" strike="noStrike">
                <a:solidFill>
                  <a:srgbClr val="0E0E0E"/>
                </a:solidFill>
                <a:latin typeface="Unkempt"/>
                <a:ea typeface="Unkempt"/>
                <a:cs typeface="Unkempt"/>
                <a:sym typeface="Unkempt"/>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Unkempt"/>
              <a:buNone/>
            </a:pPr>
            <a:r>
              <a:rPr b="0" i="0" lang="en-US" sz="3200" u="none" cap="none" strike="noStrike">
                <a:solidFill>
                  <a:srgbClr val="0E0E0E"/>
                </a:solidFill>
                <a:latin typeface="Unkempt"/>
                <a:ea typeface="Unkempt"/>
                <a:cs typeface="Unkempt"/>
                <a:sym typeface="Unkempt"/>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700" name="Google Shape;700;g2e0b1004ddb_0_656"/>
          <p:cNvSpPr/>
          <p:nvPr/>
        </p:nvSpPr>
        <p:spPr>
          <a:xfrm>
            <a:off x="2413302" y="3276600"/>
            <a:ext cx="10119000" cy="3107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ibeye Marrow"/>
              <a:buNone/>
            </a:pPr>
            <a:r>
              <a:rPr b="0" i="0" lang="en-US" sz="8000" u="none" cap="none" strike="noStrike">
                <a:solidFill>
                  <a:srgbClr val="272727"/>
                </a:solidFill>
                <a:latin typeface="Ribeye Marrow"/>
                <a:ea typeface="Ribeye Marrow"/>
                <a:cs typeface="Ribeye Marrow"/>
                <a:sym typeface="Ribeye Marrow"/>
              </a:rPr>
              <a:t>Thank you for choosing EaTemp</a:t>
            </a:r>
            <a:endParaRPr b="0" i="0" sz="8000" u="none" cap="none" strike="noStrike">
              <a:solidFill>
                <a:schemeClr val="dk1"/>
              </a:solidFill>
              <a:latin typeface="Calibri"/>
              <a:ea typeface="Calibri"/>
              <a:cs typeface="Calibri"/>
              <a:sym typeface="Calibri"/>
            </a:endParaRPr>
          </a:p>
        </p:txBody>
      </p:sp>
      <p:sp>
        <p:nvSpPr>
          <p:cNvPr id="701" name="Google Shape;701;g2e0b1004ddb_0_656"/>
          <p:cNvSpPr/>
          <p:nvPr/>
        </p:nvSpPr>
        <p:spPr>
          <a:xfrm rot="-5400000">
            <a:off x="22204446" y="6294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6">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702" name="Google Shape;702;g2e0b1004ddb_0_656"/>
          <p:cNvPicPr preferRelativeResize="0"/>
          <p:nvPr/>
        </p:nvPicPr>
        <p:blipFill rotWithShape="1">
          <a:blip r:embed="rId7">
            <a:alphaModFix/>
          </a:blip>
          <a:srcRect b="0" l="0" r="0" t="0"/>
          <a:stretch/>
        </p:blipFill>
        <p:spPr>
          <a:xfrm>
            <a:off x="11939492" y="2603500"/>
            <a:ext cx="11037680" cy="97790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ADD"/>
        </a:solidFill>
      </p:bgPr>
    </p:bg>
    <p:spTree>
      <p:nvGrpSpPr>
        <p:cNvPr id="40" name="Shape 40"/>
        <p:cNvGrpSpPr/>
        <p:nvPr/>
      </p:nvGrpSpPr>
      <p:grpSpPr>
        <a:xfrm>
          <a:off x="0" y="0"/>
          <a:ext cx="0" cy="0"/>
          <a:chOff x="0" y="0"/>
          <a:chExt cx="0" cy="0"/>
        </a:xfrm>
      </p:grpSpPr>
      <p:pic>
        <p:nvPicPr>
          <p:cNvPr descr=" " id="41" name="Google Shape;41;g2e0b1004ddb_0_2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2" name="Google Shape;42;g2e0b1004ddb_0_23"/>
          <p:cNvPicPr preferRelativeResize="0"/>
          <p:nvPr/>
        </p:nvPicPr>
        <p:blipFill rotWithShape="1">
          <a:blip r:embed="rId4">
            <a:alphaModFix/>
          </a:blip>
          <a:srcRect b="0" l="0" r="0" t="0"/>
          <a:stretch/>
        </p:blipFill>
        <p:spPr>
          <a:xfrm>
            <a:off x="0" y="0"/>
            <a:ext cx="2108464" cy="13716000"/>
          </a:xfrm>
          <a:prstGeom prst="rect">
            <a:avLst/>
          </a:prstGeom>
          <a:noFill/>
          <a:ln>
            <a:noFill/>
          </a:ln>
        </p:spPr>
      </p:pic>
      <p:pic>
        <p:nvPicPr>
          <p:cNvPr descr=" " id="43" name="Google Shape;43;g2e0b1004ddb_0_23"/>
          <p:cNvPicPr preferRelativeResize="0"/>
          <p:nvPr/>
        </p:nvPicPr>
        <p:blipFill rotWithShape="1">
          <a:blip r:embed="rId5">
            <a:alphaModFix/>
          </a:blip>
          <a:srcRect b="0" l="0" r="0" t="0"/>
          <a:stretch/>
        </p:blipFill>
        <p:spPr>
          <a:xfrm>
            <a:off x="22265883" y="0"/>
            <a:ext cx="2121165" cy="13716000"/>
          </a:xfrm>
          <a:prstGeom prst="rect">
            <a:avLst/>
          </a:prstGeom>
          <a:noFill/>
          <a:ln>
            <a:noFill/>
          </a:ln>
        </p:spPr>
      </p:pic>
      <p:pic>
        <p:nvPicPr>
          <p:cNvPr descr=" " id="44" name="Google Shape;44;g2e0b1004ddb_0_23"/>
          <p:cNvPicPr preferRelativeResize="0"/>
          <p:nvPr/>
        </p:nvPicPr>
        <p:blipFill rotWithShape="1">
          <a:blip r:embed="rId6">
            <a:alphaModFix/>
          </a:blip>
          <a:srcRect b="0" l="0" r="0" t="0"/>
          <a:stretch/>
        </p:blipFill>
        <p:spPr>
          <a:xfrm>
            <a:off x="4204225" y="1854200"/>
            <a:ext cx="11660057" cy="10007600"/>
          </a:xfrm>
          <a:prstGeom prst="rect">
            <a:avLst/>
          </a:prstGeom>
          <a:noFill/>
          <a:ln>
            <a:noFill/>
          </a:ln>
        </p:spPr>
      </p:pic>
      <p:pic>
        <p:nvPicPr>
          <p:cNvPr descr=" " id="45" name="Google Shape;45;g2e0b1004ddb_0_23"/>
          <p:cNvPicPr preferRelativeResize="0"/>
          <p:nvPr/>
        </p:nvPicPr>
        <p:blipFill rotWithShape="1">
          <a:blip r:embed="rId7">
            <a:alphaModFix/>
          </a:blip>
          <a:srcRect b="0" l="0" r="0" t="0"/>
          <a:stretch/>
        </p:blipFill>
        <p:spPr>
          <a:xfrm>
            <a:off x="21186248" y="12674600"/>
            <a:ext cx="3200800" cy="1016000"/>
          </a:xfrm>
          <a:prstGeom prst="rect">
            <a:avLst/>
          </a:prstGeom>
          <a:noFill/>
          <a:ln>
            <a:noFill/>
          </a:ln>
        </p:spPr>
      </p:pic>
      <p:sp>
        <p:nvSpPr>
          <p:cNvPr id="46" name="Google Shape;46;g2e0b1004ddb_0_23"/>
          <p:cNvSpPr/>
          <p:nvPr/>
        </p:nvSpPr>
        <p:spPr>
          <a:xfrm rot="-5400000">
            <a:off x="-3585658" y="4619619"/>
            <a:ext cx="11630400" cy="4986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Ribeye Marrow"/>
              <a:buNone/>
            </a:pPr>
            <a:r>
              <a:rPr b="0" i="0" lang="en-US" sz="12800" u="none" cap="none" strike="noStrike">
                <a:solidFill>
                  <a:srgbClr val="272727"/>
                </a:solidFill>
                <a:latin typeface="Ribeye Marrow"/>
                <a:ea typeface="Ribeye Marrow"/>
                <a:cs typeface="Ribeye Marrow"/>
                <a:sym typeface="Ribeye Marrow"/>
              </a:rPr>
              <a:t>Table of Contents</a:t>
            </a:r>
            <a:endParaRPr b="0" i="0" sz="12800" u="none" cap="none" strike="noStrike">
              <a:solidFill>
                <a:schemeClr val="dk1"/>
              </a:solidFill>
              <a:latin typeface="Calibri"/>
              <a:ea typeface="Calibri"/>
              <a:cs typeface="Calibri"/>
              <a:sym typeface="Calibri"/>
            </a:endParaRPr>
          </a:p>
        </p:txBody>
      </p:sp>
      <p:sp>
        <p:nvSpPr>
          <p:cNvPr id="47" name="Google Shape;47;g2e0b1004ddb_0_23"/>
          <p:cNvSpPr/>
          <p:nvPr/>
        </p:nvSpPr>
        <p:spPr>
          <a:xfrm>
            <a:off x="15432429" y="16383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 name="Google Shape;48;g2e0b1004ddb_0_23"/>
          <p:cNvPicPr preferRelativeResize="0"/>
          <p:nvPr/>
        </p:nvPicPr>
        <p:blipFill rotWithShape="1">
          <a:blip r:embed="rId8">
            <a:alphaModFix/>
          </a:blip>
          <a:srcRect b="0" l="0" r="0" t="0"/>
          <a:stretch/>
        </p:blipFill>
        <p:spPr>
          <a:xfrm>
            <a:off x="15432429" y="1638300"/>
            <a:ext cx="1625803" cy="1625600"/>
          </a:xfrm>
          <a:prstGeom prst="rect">
            <a:avLst/>
          </a:prstGeom>
          <a:noFill/>
          <a:ln>
            <a:noFill/>
          </a:ln>
        </p:spPr>
      </p:pic>
      <p:sp>
        <p:nvSpPr>
          <p:cNvPr id="49" name="Google Shape;49;g2e0b1004ddb_0_23"/>
          <p:cNvSpPr/>
          <p:nvPr/>
        </p:nvSpPr>
        <p:spPr>
          <a:xfrm>
            <a:off x="15432429" y="16383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2e0b1004ddb_0_23"/>
          <p:cNvSpPr/>
          <p:nvPr/>
        </p:nvSpPr>
        <p:spPr>
          <a:xfrm>
            <a:off x="15807126" y="1930400"/>
            <a:ext cx="876300" cy="1041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Ribeye Marrow"/>
              <a:buNone/>
            </a:pPr>
            <a:r>
              <a:rPr b="0" i="0" lang="en-US" sz="4800" u="none" cap="none" strike="noStrike">
                <a:solidFill>
                  <a:srgbClr val="000000"/>
                </a:solidFill>
                <a:latin typeface="Ribeye Marrow"/>
                <a:ea typeface="Ribeye Marrow"/>
                <a:cs typeface="Ribeye Marrow"/>
                <a:sym typeface="Ribeye Marrow"/>
              </a:rPr>
              <a:t>01</a:t>
            </a:r>
            <a:endParaRPr b="0" i="0" sz="4800" u="none" cap="none" strike="noStrike">
              <a:solidFill>
                <a:schemeClr val="dk1"/>
              </a:solidFill>
              <a:latin typeface="Calibri"/>
              <a:ea typeface="Calibri"/>
              <a:cs typeface="Calibri"/>
              <a:sym typeface="Calibri"/>
            </a:endParaRPr>
          </a:p>
        </p:txBody>
      </p:sp>
      <p:sp>
        <p:nvSpPr>
          <p:cNvPr id="51" name="Google Shape;51;g2e0b1004ddb_0_23"/>
          <p:cNvSpPr/>
          <p:nvPr/>
        </p:nvSpPr>
        <p:spPr>
          <a:xfrm>
            <a:off x="17261457" y="1733550"/>
            <a:ext cx="5931600" cy="14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e0b1004ddb_0_23"/>
          <p:cNvSpPr/>
          <p:nvPr/>
        </p:nvSpPr>
        <p:spPr>
          <a:xfrm>
            <a:off x="17261457" y="1733550"/>
            <a:ext cx="61350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ibeye Marrow"/>
              <a:buNone/>
            </a:pPr>
            <a:r>
              <a:rPr b="0" i="0" lang="en-US" sz="4800" u="none" cap="none" strike="noStrike">
                <a:solidFill>
                  <a:srgbClr val="0E0E0E"/>
                </a:solidFill>
                <a:latin typeface="Ribeye Marrow"/>
                <a:ea typeface="Ribeye Marrow"/>
                <a:cs typeface="Ribeye Marrow"/>
                <a:sym typeface="Ribeye Marrow"/>
              </a:rPr>
              <a:t>Introduction</a:t>
            </a:r>
            <a:endParaRPr b="0" i="0" sz="4800" u="none" cap="none" strike="noStrike">
              <a:solidFill>
                <a:schemeClr val="dk1"/>
              </a:solidFill>
              <a:latin typeface="Calibri"/>
              <a:ea typeface="Calibri"/>
              <a:cs typeface="Calibri"/>
              <a:sym typeface="Calibri"/>
            </a:endParaRPr>
          </a:p>
        </p:txBody>
      </p:sp>
      <p:sp>
        <p:nvSpPr>
          <p:cNvPr id="53" name="Google Shape;53;g2e0b1004ddb_0_23"/>
          <p:cNvSpPr/>
          <p:nvPr/>
        </p:nvSpPr>
        <p:spPr>
          <a:xfrm>
            <a:off x="17261457" y="2673350"/>
            <a:ext cx="60672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nkempt"/>
              <a:buNone/>
            </a:pPr>
            <a:r>
              <a:rPr b="0" i="0" lang="en-US" sz="3200" u="none" cap="none" strike="noStrike">
                <a:solidFill>
                  <a:srgbClr val="0E0E0E"/>
                </a:solidFill>
                <a:latin typeface="Unkempt"/>
                <a:ea typeface="Unkempt"/>
                <a:cs typeface="Unkempt"/>
                <a:sym typeface="Unkempt"/>
              </a:rPr>
              <a:t>The Extraordinary Realm</a:t>
            </a:r>
            <a:endParaRPr b="0" i="0" sz="3200" u="none" cap="none" strike="noStrike">
              <a:solidFill>
                <a:schemeClr val="dk1"/>
              </a:solidFill>
              <a:latin typeface="Calibri"/>
              <a:ea typeface="Calibri"/>
              <a:cs typeface="Calibri"/>
              <a:sym typeface="Calibri"/>
            </a:endParaRPr>
          </a:p>
        </p:txBody>
      </p:sp>
      <p:sp>
        <p:nvSpPr>
          <p:cNvPr id="54" name="Google Shape;54;g2e0b1004ddb_0_23"/>
          <p:cNvSpPr/>
          <p:nvPr/>
        </p:nvSpPr>
        <p:spPr>
          <a:xfrm>
            <a:off x="15432429" y="43561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 name="Google Shape;55;g2e0b1004ddb_0_23"/>
          <p:cNvPicPr preferRelativeResize="0"/>
          <p:nvPr/>
        </p:nvPicPr>
        <p:blipFill rotWithShape="1">
          <a:blip r:embed="rId8">
            <a:alphaModFix/>
          </a:blip>
          <a:srcRect b="0" l="0" r="0" t="0"/>
          <a:stretch/>
        </p:blipFill>
        <p:spPr>
          <a:xfrm>
            <a:off x="15432429" y="4356100"/>
            <a:ext cx="1625803" cy="1625600"/>
          </a:xfrm>
          <a:prstGeom prst="rect">
            <a:avLst/>
          </a:prstGeom>
          <a:noFill/>
          <a:ln>
            <a:noFill/>
          </a:ln>
        </p:spPr>
      </p:pic>
      <p:sp>
        <p:nvSpPr>
          <p:cNvPr id="56" name="Google Shape;56;g2e0b1004ddb_0_23"/>
          <p:cNvSpPr/>
          <p:nvPr/>
        </p:nvSpPr>
        <p:spPr>
          <a:xfrm>
            <a:off x="15432429" y="43561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2e0b1004ddb_0_23"/>
          <p:cNvSpPr/>
          <p:nvPr/>
        </p:nvSpPr>
        <p:spPr>
          <a:xfrm>
            <a:off x="15769021" y="4648200"/>
            <a:ext cx="952500" cy="1041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Ribeye Marrow"/>
              <a:buNone/>
            </a:pPr>
            <a:r>
              <a:rPr b="0" i="0" lang="en-US" sz="4800" u="none" cap="none" strike="noStrike">
                <a:solidFill>
                  <a:srgbClr val="000000"/>
                </a:solidFill>
                <a:latin typeface="Ribeye Marrow"/>
                <a:ea typeface="Ribeye Marrow"/>
                <a:cs typeface="Ribeye Marrow"/>
                <a:sym typeface="Ribeye Marrow"/>
              </a:rPr>
              <a:t>02</a:t>
            </a:r>
            <a:endParaRPr b="0" i="0" sz="4800" u="none" cap="none" strike="noStrike">
              <a:solidFill>
                <a:schemeClr val="dk1"/>
              </a:solidFill>
              <a:latin typeface="Calibri"/>
              <a:ea typeface="Calibri"/>
              <a:cs typeface="Calibri"/>
              <a:sym typeface="Calibri"/>
            </a:endParaRPr>
          </a:p>
        </p:txBody>
      </p:sp>
      <p:sp>
        <p:nvSpPr>
          <p:cNvPr id="58" name="Google Shape;58;g2e0b1004ddb_0_23"/>
          <p:cNvSpPr/>
          <p:nvPr/>
        </p:nvSpPr>
        <p:spPr>
          <a:xfrm>
            <a:off x="17261457" y="4451350"/>
            <a:ext cx="5931600" cy="14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2e0b1004ddb_0_23"/>
          <p:cNvSpPr/>
          <p:nvPr/>
        </p:nvSpPr>
        <p:spPr>
          <a:xfrm>
            <a:off x="17261457" y="4451350"/>
            <a:ext cx="61350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ibeye Marrow"/>
              <a:buNone/>
            </a:pPr>
            <a:r>
              <a:rPr b="0" i="0" lang="en-US" sz="4800" u="none" cap="none" strike="noStrike">
                <a:solidFill>
                  <a:srgbClr val="0E0E0E"/>
                </a:solidFill>
                <a:latin typeface="Ribeye Marrow"/>
                <a:ea typeface="Ribeye Marrow"/>
                <a:cs typeface="Ribeye Marrow"/>
                <a:sym typeface="Ribeye Marrow"/>
              </a:rPr>
              <a:t>Encounters</a:t>
            </a:r>
            <a:endParaRPr b="0" i="0" sz="4800" u="none" cap="none" strike="noStrike">
              <a:solidFill>
                <a:schemeClr val="dk1"/>
              </a:solidFill>
              <a:latin typeface="Calibri"/>
              <a:ea typeface="Calibri"/>
              <a:cs typeface="Calibri"/>
              <a:sym typeface="Calibri"/>
            </a:endParaRPr>
          </a:p>
        </p:txBody>
      </p:sp>
      <p:sp>
        <p:nvSpPr>
          <p:cNvPr id="60" name="Google Shape;60;g2e0b1004ddb_0_23"/>
          <p:cNvSpPr/>
          <p:nvPr/>
        </p:nvSpPr>
        <p:spPr>
          <a:xfrm>
            <a:off x="17261457" y="5391150"/>
            <a:ext cx="60672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nkempt"/>
              <a:buNone/>
            </a:pPr>
            <a:r>
              <a:rPr b="0" i="0" lang="en-US" sz="3200" u="none" cap="none" strike="noStrike">
                <a:solidFill>
                  <a:srgbClr val="0E0E0E"/>
                </a:solidFill>
                <a:latin typeface="Unkempt"/>
                <a:ea typeface="Unkempt"/>
                <a:cs typeface="Unkempt"/>
                <a:sym typeface="Unkempt"/>
              </a:rPr>
              <a:t>Unicorn Sightings</a:t>
            </a:r>
            <a:endParaRPr b="0" i="0" sz="3200" u="none" cap="none" strike="noStrike">
              <a:solidFill>
                <a:schemeClr val="dk1"/>
              </a:solidFill>
              <a:latin typeface="Calibri"/>
              <a:ea typeface="Calibri"/>
              <a:cs typeface="Calibri"/>
              <a:sym typeface="Calibri"/>
            </a:endParaRPr>
          </a:p>
        </p:txBody>
      </p:sp>
      <p:sp>
        <p:nvSpPr>
          <p:cNvPr id="61" name="Google Shape;61;g2e0b1004ddb_0_23"/>
          <p:cNvSpPr/>
          <p:nvPr/>
        </p:nvSpPr>
        <p:spPr>
          <a:xfrm>
            <a:off x="15432429" y="70739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 name="Google Shape;62;g2e0b1004ddb_0_23"/>
          <p:cNvPicPr preferRelativeResize="0"/>
          <p:nvPr/>
        </p:nvPicPr>
        <p:blipFill rotWithShape="1">
          <a:blip r:embed="rId8">
            <a:alphaModFix/>
          </a:blip>
          <a:srcRect b="0" l="0" r="0" t="0"/>
          <a:stretch/>
        </p:blipFill>
        <p:spPr>
          <a:xfrm>
            <a:off x="15432429" y="7073900"/>
            <a:ext cx="1625803" cy="1625600"/>
          </a:xfrm>
          <a:prstGeom prst="rect">
            <a:avLst/>
          </a:prstGeom>
          <a:noFill/>
          <a:ln>
            <a:noFill/>
          </a:ln>
        </p:spPr>
      </p:pic>
      <p:sp>
        <p:nvSpPr>
          <p:cNvPr id="63" name="Google Shape;63;g2e0b1004ddb_0_23"/>
          <p:cNvSpPr/>
          <p:nvPr/>
        </p:nvSpPr>
        <p:spPr>
          <a:xfrm>
            <a:off x="15432429" y="70739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e0b1004ddb_0_23"/>
          <p:cNvSpPr/>
          <p:nvPr/>
        </p:nvSpPr>
        <p:spPr>
          <a:xfrm>
            <a:off x="15756319" y="7366000"/>
            <a:ext cx="978000" cy="1041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Ribeye Marrow"/>
              <a:buNone/>
            </a:pPr>
            <a:r>
              <a:rPr b="0" i="0" lang="en-US" sz="4800" u="none" cap="none" strike="noStrike">
                <a:solidFill>
                  <a:srgbClr val="000000"/>
                </a:solidFill>
                <a:latin typeface="Ribeye Marrow"/>
                <a:ea typeface="Ribeye Marrow"/>
                <a:cs typeface="Ribeye Marrow"/>
                <a:sym typeface="Ribeye Marrow"/>
              </a:rPr>
              <a:t>03</a:t>
            </a:r>
            <a:endParaRPr b="0" i="0" sz="4800" u="none" cap="none" strike="noStrike">
              <a:solidFill>
                <a:schemeClr val="dk1"/>
              </a:solidFill>
              <a:latin typeface="Calibri"/>
              <a:ea typeface="Calibri"/>
              <a:cs typeface="Calibri"/>
              <a:sym typeface="Calibri"/>
            </a:endParaRPr>
          </a:p>
        </p:txBody>
      </p:sp>
      <p:sp>
        <p:nvSpPr>
          <p:cNvPr id="65" name="Google Shape;65;g2e0b1004ddb_0_23"/>
          <p:cNvSpPr/>
          <p:nvPr/>
        </p:nvSpPr>
        <p:spPr>
          <a:xfrm>
            <a:off x="17261457" y="7169150"/>
            <a:ext cx="5931600" cy="14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2e0b1004ddb_0_23"/>
          <p:cNvSpPr/>
          <p:nvPr/>
        </p:nvSpPr>
        <p:spPr>
          <a:xfrm>
            <a:off x="17261457" y="7169150"/>
            <a:ext cx="61350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ibeye Marrow"/>
              <a:buNone/>
            </a:pPr>
            <a:r>
              <a:rPr b="0" i="0" lang="en-US" sz="4800" u="none" cap="none" strike="noStrike">
                <a:solidFill>
                  <a:srgbClr val="0E0E0E"/>
                </a:solidFill>
                <a:latin typeface="Ribeye Marrow"/>
                <a:ea typeface="Ribeye Marrow"/>
                <a:cs typeface="Ribeye Marrow"/>
                <a:sym typeface="Ribeye Marrow"/>
              </a:rPr>
              <a:t>Wonders</a:t>
            </a:r>
            <a:endParaRPr b="0" i="0" sz="4800" u="none" cap="none" strike="noStrike">
              <a:solidFill>
                <a:schemeClr val="dk1"/>
              </a:solidFill>
              <a:latin typeface="Calibri"/>
              <a:ea typeface="Calibri"/>
              <a:cs typeface="Calibri"/>
              <a:sym typeface="Calibri"/>
            </a:endParaRPr>
          </a:p>
        </p:txBody>
      </p:sp>
      <p:sp>
        <p:nvSpPr>
          <p:cNvPr id="67" name="Google Shape;67;g2e0b1004ddb_0_23"/>
          <p:cNvSpPr/>
          <p:nvPr/>
        </p:nvSpPr>
        <p:spPr>
          <a:xfrm>
            <a:off x="17261457" y="8108950"/>
            <a:ext cx="60672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nkempt"/>
              <a:buNone/>
            </a:pPr>
            <a:r>
              <a:rPr b="0" i="0" lang="en-US" sz="3200" u="none" cap="none" strike="noStrike">
                <a:solidFill>
                  <a:srgbClr val="0E0E0E"/>
                </a:solidFill>
                <a:latin typeface="Unkempt"/>
                <a:ea typeface="Unkempt"/>
                <a:cs typeface="Unkempt"/>
                <a:sym typeface="Unkempt"/>
              </a:rPr>
              <a:t>Wishes Granted</a:t>
            </a:r>
            <a:endParaRPr b="0" i="0" sz="3200" u="none" cap="none" strike="noStrike">
              <a:solidFill>
                <a:schemeClr val="dk1"/>
              </a:solidFill>
              <a:latin typeface="Calibri"/>
              <a:ea typeface="Calibri"/>
              <a:cs typeface="Calibri"/>
              <a:sym typeface="Calibri"/>
            </a:endParaRPr>
          </a:p>
        </p:txBody>
      </p:sp>
      <p:sp>
        <p:nvSpPr>
          <p:cNvPr id="68" name="Google Shape;68;g2e0b1004ddb_0_23"/>
          <p:cNvSpPr/>
          <p:nvPr/>
        </p:nvSpPr>
        <p:spPr>
          <a:xfrm>
            <a:off x="15432429" y="9791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 name="Google Shape;69;g2e0b1004ddb_0_23"/>
          <p:cNvPicPr preferRelativeResize="0"/>
          <p:nvPr/>
        </p:nvPicPr>
        <p:blipFill rotWithShape="1">
          <a:blip r:embed="rId8">
            <a:alphaModFix/>
          </a:blip>
          <a:srcRect b="0" l="0" r="0" t="0"/>
          <a:stretch/>
        </p:blipFill>
        <p:spPr>
          <a:xfrm>
            <a:off x="15432429" y="9791700"/>
            <a:ext cx="1625803" cy="1625600"/>
          </a:xfrm>
          <a:prstGeom prst="rect">
            <a:avLst/>
          </a:prstGeom>
          <a:noFill/>
          <a:ln>
            <a:noFill/>
          </a:ln>
        </p:spPr>
      </p:pic>
      <p:sp>
        <p:nvSpPr>
          <p:cNvPr id="70" name="Google Shape;70;g2e0b1004ddb_0_23"/>
          <p:cNvSpPr/>
          <p:nvPr/>
        </p:nvSpPr>
        <p:spPr>
          <a:xfrm>
            <a:off x="15432429" y="97917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2e0b1004ddb_0_23"/>
          <p:cNvSpPr/>
          <p:nvPr/>
        </p:nvSpPr>
        <p:spPr>
          <a:xfrm>
            <a:off x="15756319" y="10083800"/>
            <a:ext cx="978000" cy="1041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Ribeye Marrow"/>
              <a:buNone/>
            </a:pPr>
            <a:r>
              <a:rPr b="0" i="0" lang="en-US" sz="4800" u="none" cap="none" strike="noStrike">
                <a:solidFill>
                  <a:srgbClr val="000000"/>
                </a:solidFill>
                <a:latin typeface="Ribeye Marrow"/>
                <a:ea typeface="Ribeye Marrow"/>
                <a:cs typeface="Ribeye Marrow"/>
                <a:sym typeface="Ribeye Marrow"/>
              </a:rPr>
              <a:t>04</a:t>
            </a:r>
            <a:endParaRPr b="0" i="0" sz="4800" u="none" cap="none" strike="noStrike">
              <a:solidFill>
                <a:schemeClr val="dk1"/>
              </a:solidFill>
              <a:latin typeface="Calibri"/>
              <a:ea typeface="Calibri"/>
              <a:cs typeface="Calibri"/>
              <a:sym typeface="Calibri"/>
            </a:endParaRPr>
          </a:p>
        </p:txBody>
      </p:sp>
      <p:sp>
        <p:nvSpPr>
          <p:cNvPr id="72" name="Google Shape;72;g2e0b1004ddb_0_23"/>
          <p:cNvSpPr/>
          <p:nvPr/>
        </p:nvSpPr>
        <p:spPr>
          <a:xfrm>
            <a:off x="17261457" y="9886950"/>
            <a:ext cx="5931600" cy="14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g2e0b1004ddb_0_23"/>
          <p:cNvSpPr/>
          <p:nvPr/>
        </p:nvSpPr>
        <p:spPr>
          <a:xfrm>
            <a:off x="17261457" y="9886950"/>
            <a:ext cx="61350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ibeye Marrow"/>
              <a:buNone/>
            </a:pPr>
            <a:r>
              <a:rPr b="0" i="0" lang="en-US" sz="4800" u="none" cap="none" strike="noStrike">
                <a:solidFill>
                  <a:srgbClr val="0E0E0E"/>
                </a:solidFill>
                <a:latin typeface="Ribeye Marrow"/>
                <a:ea typeface="Ribeye Marrow"/>
                <a:cs typeface="Ribeye Marrow"/>
                <a:sym typeface="Ribeye Marrow"/>
              </a:rPr>
              <a:t>Magic</a:t>
            </a:r>
            <a:endParaRPr b="0" i="0" sz="4800" u="none" cap="none" strike="noStrike">
              <a:solidFill>
                <a:schemeClr val="dk1"/>
              </a:solidFill>
              <a:latin typeface="Calibri"/>
              <a:ea typeface="Calibri"/>
              <a:cs typeface="Calibri"/>
              <a:sym typeface="Calibri"/>
            </a:endParaRPr>
          </a:p>
        </p:txBody>
      </p:sp>
      <p:sp>
        <p:nvSpPr>
          <p:cNvPr id="74" name="Google Shape;74;g2e0b1004ddb_0_23"/>
          <p:cNvSpPr/>
          <p:nvPr/>
        </p:nvSpPr>
        <p:spPr>
          <a:xfrm>
            <a:off x="17261457" y="10826750"/>
            <a:ext cx="60672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nkempt"/>
              <a:buNone/>
            </a:pPr>
            <a:r>
              <a:rPr b="0" i="0" lang="en-US" sz="3200" u="none" cap="none" strike="noStrike">
                <a:solidFill>
                  <a:srgbClr val="0E0E0E"/>
                </a:solidFill>
                <a:latin typeface="Unkempt"/>
                <a:ea typeface="Unkempt"/>
                <a:cs typeface="Unkempt"/>
                <a:sym typeface="Unkempt"/>
              </a:rPr>
              <a:t>Spellcasting</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ADD"/>
        </a:solidFill>
      </p:bgPr>
    </p:bg>
    <p:spTree>
      <p:nvGrpSpPr>
        <p:cNvPr id="79" name="Shape 79"/>
        <p:cNvGrpSpPr/>
        <p:nvPr/>
      </p:nvGrpSpPr>
      <p:grpSpPr>
        <a:xfrm>
          <a:off x="0" y="0"/>
          <a:ext cx="0" cy="0"/>
          <a:chOff x="0" y="0"/>
          <a:chExt cx="0" cy="0"/>
        </a:xfrm>
      </p:grpSpPr>
      <p:pic>
        <p:nvPicPr>
          <p:cNvPr descr=" " id="80" name="Google Shape;80;g2e0b1004ddb_0_6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81" name="Google Shape;81;g2e0b1004ddb_0_61"/>
          <p:cNvPicPr preferRelativeResize="0"/>
          <p:nvPr/>
        </p:nvPicPr>
        <p:blipFill rotWithShape="1">
          <a:blip r:embed="rId4">
            <a:alphaModFix/>
          </a:blip>
          <a:srcRect b="0" l="0" r="0" t="0"/>
          <a:stretch/>
        </p:blipFill>
        <p:spPr>
          <a:xfrm>
            <a:off x="0" y="0"/>
            <a:ext cx="8405641" cy="8390157"/>
          </a:xfrm>
          <a:prstGeom prst="rect">
            <a:avLst/>
          </a:prstGeom>
          <a:noFill/>
          <a:ln>
            <a:noFill/>
          </a:ln>
        </p:spPr>
      </p:pic>
      <p:pic>
        <p:nvPicPr>
          <p:cNvPr descr=" " id="82" name="Google Shape;82;g2e0b1004ddb_0_61"/>
          <p:cNvPicPr preferRelativeResize="0"/>
          <p:nvPr/>
        </p:nvPicPr>
        <p:blipFill rotWithShape="1">
          <a:blip r:embed="rId5">
            <a:alphaModFix/>
          </a:blip>
          <a:srcRect b="0" l="0" r="0" t="0"/>
          <a:stretch/>
        </p:blipFill>
        <p:spPr>
          <a:xfrm>
            <a:off x="15740036" y="6228473"/>
            <a:ext cx="8647013" cy="7487526"/>
          </a:xfrm>
          <a:prstGeom prst="rect">
            <a:avLst/>
          </a:prstGeom>
          <a:noFill/>
          <a:ln>
            <a:noFill/>
          </a:ln>
        </p:spPr>
      </p:pic>
      <p:sp>
        <p:nvSpPr>
          <p:cNvPr id="83" name="Google Shape;83;g2e0b1004ddb_0_6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4" name="Google Shape;84;g2e0b1004ddb_0_6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85" name="Google Shape;85;g2e0b1004ddb_0_61"/>
          <p:cNvSpPr/>
          <p:nvPr/>
        </p:nvSpPr>
        <p:spPr>
          <a:xfrm>
            <a:off x="2959470" y="2603500"/>
            <a:ext cx="17422200" cy="172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ibeye Marrow"/>
              <a:buNone/>
            </a:pPr>
            <a:r>
              <a:rPr b="0" i="0" lang="en-US" sz="8000" u="none" cap="none" strike="noStrike">
                <a:solidFill>
                  <a:srgbClr val="272727"/>
                </a:solidFill>
                <a:latin typeface="Ribeye Marrow"/>
                <a:ea typeface="Ribeye Marrow"/>
                <a:cs typeface="Ribeye Marrow"/>
                <a:sym typeface="Ribeye Marrow"/>
              </a:rPr>
              <a:t>The Realm of the Extraordinary</a:t>
            </a:r>
            <a:endParaRPr b="0" i="0" sz="8000" u="none" cap="none" strike="noStrike">
              <a:solidFill>
                <a:schemeClr val="dk1"/>
              </a:solidFill>
              <a:latin typeface="Calibri"/>
              <a:ea typeface="Calibri"/>
              <a:cs typeface="Calibri"/>
              <a:sym typeface="Calibri"/>
            </a:endParaRPr>
          </a:p>
        </p:txBody>
      </p:sp>
      <p:sp>
        <p:nvSpPr>
          <p:cNvPr id="86" name="Google Shape;86;g2e0b1004ddb_0_61"/>
          <p:cNvSpPr/>
          <p:nvPr/>
        </p:nvSpPr>
        <p:spPr>
          <a:xfrm>
            <a:off x="2959470" y="4749800"/>
            <a:ext cx="8861400" cy="4593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nkempt"/>
              <a:buNone/>
            </a:pPr>
            <a:r>
              <a:rPr b="0" i="0" lang="en-US" sz="3200" u="none" cap="none" strike="noStrike">
                <a:solidFill>
                  <a:srgbClr val="0E0E0E"/>
                </a:solidFill>
                <a:latin typeface="Unkempt"/>
                <a:ea typeface="Unkempt"/>
                <a:cs typeface="Unkempt"/>
                <a:sym typeface="Unkempt"/>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87" name="Google Shape;87;g2e0b1004ddb_0_61"/>
          <p:cNvSpPr/>
          <p:nvPr/>
        </p:nvSpPr>
        <p:spPr>
          <a:xfrm>
            <a:off x="12701588" y="4749800"/>
            <a:ext cx="8861400" cy="4593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nkempt"/>
              <a:buNone/>
            </a:pPr>
            <a:r>
              <a:rPr b="0" i="0" lang="en-US" sz="3200" u="none" cap="none" strike="noStrike">
                <a:solidFill>
                  <a:srgbClr val="0E0E0E"/>
                </a:solidFill>
                <a:latin typeface="Unkempt"/>
                <a:ea typeface="Unkempt"/>
                <a:cs typeface="Unkempt"/>
                <a:sym typeface="Unkempt"/>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ADD"/>
        </a:solidFill>
      </p:bgPr>
    </p:bg>
    <p:spTree>
      <p:nvGrpSpPr>
        <p:cNvPr id="92" name="Shape 92"/>
        <p:cNvGrpSpPr/>
        <p:nvPr/>
      </p:nvGrpSpPr>
      <p:grpSpPr>
        <a:xfrm>
          <a:off x="0" y="0"/>
          <a:ext cx="0" cy="0"/>
          <a:chOff x="0" y="0"/>
          <a:chExt cx="0" cy="0"/>
        </a:xfrm>
      </p:grpSpPr>
      <p:pic>
        <p:nvPicPr>
          <p:cNvPr descr=" " id="93" name="Google Shape;93;g2e0b1004ddb_0_7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94" name="Google Shape;94;g2e0b1004ddb_0_73"/>
          <p:cNvPicPr preferRelativeResize="0"/>
          <p:nvPr/>
        </p:nvPicPr>
        <p:blipFill rotWithShape="1">
          <a:blip r:embed="rId4">
            <a:alphaModFix/>
          </a:blip>
          <a:srcRect b="0" l="0" r="0" t="0"/>
          <a:stretch/>
        </p:blipFill>
        <p:spPr>
          <a:xfrm>
            <a:off x="0" y="0"/>
            <a:ext cx="24387048" cy="1409700"/>
          </a:xfrm>
          <a:prstGeom prst="rect">
            <a:avLst/>
          </a:prstGeom>
          <a:noFill/>
          <a:ln>
            <a:noFill/>
          </a:ln>
        </p:spPr>
      </p:pic>
      <p:pic>
        <p:nvPicPr>
          <p:cNvPr descr=" " id="95" name="Google Shape;95;g2e0b1004ddb_0_73"/>
          <p:cNvPicPr preferRelativeResize="0"/>
          <p:nvPr/>
        </p:nvPicPr>
        <p:blipFill rotWithShape="1">
          <a:blip r:embed="rId5">
            <a:alphaModFix/>
          </a:blip>
          <a:srcRect b="0" l="0" r="0" t="0"/>
          <a:stretch/>
        </p:blipFill>
        <p:spPr>
          <a:xfrm>
            <a:off x="0" y="11823700"/>
            <a:ext cx="24387048" cy="1892300"/>
          </a:xfrm>
          <a:prstGeom prst="rect">
            <a:avLst/>
          </a:prstGeom>
          <a:noFill/>
          <a:ln>
            <a:noFill/>
          </a:ln>
        </p:spPr>
      </p:pic>
      <p:sp>
        <p:nvSpPr>
          <p:cNvPr id="96" name="Google Shape;96;g2e0b1004ddb_0_7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7" name="Google Shape;97;g2e0b1004ddb_0_7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98" name="Google Shape;98;g2e0b1004ddb_0_73"/>
          <p:cNvPicPr preferRelativeResize="0"/>
          <p:nvPr/>
        </p:nvPicPr>
        <p:blipFill rotWithShape="1">
          <a:blip r:embed="rId7">
            <a:alphaModFix/>
          </a:blip>
          <a:srcRect b="0" l="0" r="0" t="0"/>
          <a:stretch/>
        </p:blipFill>
        <p:spPr>
          <a:xfrm>
            <a:off x="13260457" y="1270000"/>
            <a:ext cx="9818327" cy="12446000"/>
          </a:xfrm>
          <a:prstGeom prst="rect">
            <a:avLst/>
          </a:prstGeom>
          <a:noFill/>
          <a:ln>
            <a:noFill/>
          </a:ln>
        </p:spPr>
      </p:pic>
      <p:sp>
        <p:nvSpPr>
          <p:cNvPr id="99" name="Google Shape;99;g2e0b1004ddb_0_73"/>
          <p:cNvSpPr/>
          <p:nvPr/>
        </p:nvSpPr>
        <p:spPr>
          <a:xfrm>
            <a:off x="2502213" y="2489200"/>
            <a:ext cx="7875000" cy="444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0" name="Google Shape;100;g2e0b1004ddb_0_73"/>
          <p:cNvPicPr preferRelativeResize="0"/>
          <p:nvPr/>
        </p:nvPicPr>
        <p:blipFill rotWithShape="1">
          <a:blip r:embed="rId8">
            <a:alphaModFix/>
          </a:blip>
          <a:srcRect b="0" l="0" r="0" t="0"/>
          <a:stretch/>
        </p:blipFill>
        <p:spPr>
          <a:xfrm>
            <a:off x="2502213" y="2489200"/>
            <a:ext cx="1133034" cy="1117600"/>
          </a:xfrm>
          <a:prstGeom prst="rect">
            <a:avLst/>
          </a:prstGeom>
          <a:noFill/>
          <a:ln>
            <a:noFill/>
          </a:ln>
        </p:spPr>
      </p:pic>
      <p:sp>
        <p:nvSpPr>
          <p:cNvPr id="101" name="Google Shape;101;g2e0b1004ddb_0_73"/>
          <p:cNvSpPr/>
          <p:nvPr/>
        </p:nvSpPr>
        <p:spPr>
          <a:xfrm>
            <a:off x="2502213" y="3911600"/>
            <a:ext cx="7875000" cy="30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g2e0b1004ddb_0_73"/>
          <p:cNvSpPr/>
          <p:nvPr/>
        </p:nvSpPr>
        <p:spPr>
          <a:xfrm>
            <a:off x="2502213" y="3911600"/>
            <a:ext cx="80781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ibeye Marrow"/>
              <a:buNone/>
            </a:pPr>
            <a:r>
              <a:rPr b="0" i="0" lang="en-US" sz="4800" u="none" cap="none" strike="noStrike">
                <a:solidFill>
                  <a:srgbClr val="0E0E0E"/>
                </a:solidFill>
                <a:latin typeface="Ribeye Marrow"/>
                <a:ea typeface="Ribeye Marrow"/>
                <a:cs typeface="Ribeye Marrow"/>
                <a:sym typeface="Ribeye Marrow"/>
              </a:rPr>
              <a:t>Unicorn Sightings</a:t>
            </a:r>
            <a:endParaRPr b="0" i="0" sz="4800" u="none" cap="none" strike="noStrike">
              <a:solidFill>
                <a:schemeClr val="dk1"/>
              </a:solidFill>
              <a:latin typeface="Calibri"/>
              <a:ea typeface="Calibri"/>
              <a:cs typeface="Calibri"/>
              <a:sym typeface="Calibri"/>
            </a:endParaRPr>
          </a:p>
        </p:txBody>
      </p:sp>
      <p:sp>
        <p:nvSpPr>
          <p:cNvPr id="103" name="Google Shape;103;g2e0b1004ddb_0_73"/>
          <p:cNvSpPr/>
          <p:nvPr/>
        </p:nvSpPr>
        <p:spPr>
          <a:xfrm>
            <a:off x="2502213" y="4953000"/>
            <a:ext cx="8010600" cy="211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nkempt"/>
              <a:buNone/>
            </a:pPr>
            <a:r>
              <a:rPr b="0" i="0" lang="en-US" sz="3200" u="none" cap="none" strike="noStrike">
                <a:solidFill>
                  <a:srgbClr val="0E0E0E"/>
                </a:solidFill>
                <a:latin typeface="Unkempt"/>
                <a:ea typeface="Unkempt"/>
                <a:cs typeface="Unkempt"/>
                <a:sym typeface="Unkempt"/>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04" name="Google Shape;104;g2e0b1004ddb_0_73"/>
          <p:cNvSpPr/>
          <p:nvPr/>
        </p:nvSpPr>
        <p:spPr>
          <a:xfrm>
            <a:off x="2502213" y="8001000"/>
            <a:ext cx="7875000" cy="394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5" name="Google Shape;105;g2e0b1004ddb_0_73"/>
          <p:cNvPicPr preferRelativeResize="0"/>
          <p:nvPr/>
        </p:nvPicPr>
        <p:blipFill rotWithShape="1">
          <a:blip r:embed="rId9">
            <a:alphaModFix/>
          </a:blip>
          <a:srcRect b="0" l="0" r="0" t="0"/>
          <a:stretch/>
        </p:blipFill>
        <p:spPr>
          <a:xfrm>
            <a:off x="2502213" y="8001000"/>
            <a:ext cx="935251" cy="1117600"/>
          </a:xfrm>
          <a:prstGeom prst="rect">
            <a:avLst/>
          </a:prstGeom>
          <a:noFill/>
          <a:ln>
            <a:noFill/>
          </a:ln>
        </p:spPr>
      </p:pic>
      <p:sp>
        <p:nvSpPr>
          <p:cNvPr id="106" name="Google Shape;106;g2e0b1004ddb_0_73"/>
          <p:cNvSpPr/>
          <p:nvPr/>
        </p:nvSpPr>
        <p:spPr>
          <a:xfrm>
            <a:off x="2502213" y="9423400"/>
            <a:ext cx="7875000" cy="252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g2e0b1004ddb_0_73"/>
          <p:cNvSpPr/>
          <p:nvPr/>
        </p:nvSpPr>
        <p:spPr>
          <a:xfrm>
            <a:off x="2502213" y="9423400"/>
            <a:ext cx="80781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ibeye Marrow"/>
              <a:buNone/>
            </a:pPr>
            <a:r>
              <a:rPr b="0" i="0" lang="en-US" sz="4800" u="none" cap="none" strike="noStrike">
                <a:solidFill>
                  <a:srgbClr val="0E0E0E"/>
                </a:solidFill>
                <a:latin typeface="Ribeye Marrow"/>
                <a:ea typeface="Ribeye Marrow"/>
                <a:cs typeface="Ribeye Marrow"/>
                <a:sym typeface="Ribeye Marrow"/>
              </a:rPr>
              <a:t>Dragon Taming</a:t>
            </a:r>
            <a:endParaRPr b="0" i="0" sz="4800" u="none" cap="none" strike="noStrike">
              <a:solidFill>
                <a:schemeClr val="dk1"/>
              </a:solidFill>
              <a:latin typeface="Calibri"/>
              <a:ea typeface="Calibri"/>
              <a:cs typeface="Calibri"/>
              <a:sym typeface="Calibri"/>
            </a:endParaRPr>
          </a:p>
        </p:txBody>
      </p:sp>
      <p:sp>
        <p:nvSpPr>
          <p:cNvPr id="108" name="Google Shape;108;g2e0b1004ddb_0_73"/>
          <p:cNvSpPr/>
          <p:nvPr/>
        </p:nvSpPr>
        <p:spPr>
          <a:xfrm>
            <a:off x="2502213" y="10464800"/>
            <a:ext cx="8010600" cy="162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nkempt"/>
              <a:buNone/>
            </a:pPr>
            <a:r>
              <a:rPr b="0" i="0" lang="en-US" sz="3200" u="none" cap="none" strike="noStrike">
                <a:solidFill>
                  <a:srgbClr val="0E0E0E"/>
                </a:solidFill>
                <a:latin typeface="Unkempt"/>
                <a:ea typeface="Unkempt"/>
                <a:cs typeface="Unkempt"/>
                <a:sym typeface="Unkempt"/>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ADD"/>
        </a:solidFill>
      </p:bgPr>
    </p:bg>
    <p:spTree>
      <p:nvGrpSpPr>
        <p:cNvPr id="113" name="Shape 113"/>
        <p:cNvGrpSpPr/>
        <p:nvPr/>
      </p:nvGrpSpPr>
      <p:grpSpPr>
        <a:xfrm>
          <a:off x="0" y="0"/>
          <a:ext cx="0" cy="0"/>
          <a:chOff x="0" y="0"/>
          <a:chExt cx="0" cy="0"/>
        </a:xfrm>
      </p:grpSpPr>
      <p:pic>
        <p:nvPicPr>
          <p:cNvPr descr=" " id="114" name="Google Shape;114;g2e0b1004ddb_0_9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15" name="Google Shape;115;g2e0b1004ddb_0_93"/>
          <p:cNvPicPr preferRelativeResize="0"/>
          <p:nvPr/>
        </p:nvPicPr>
        <p:blipFill rotWithShape="1">
          <a:blip r:embed="rId4">
            <a:alphaModFix/>
          </a:blip>
          <a:srcRect b="0" l="0" r="0" t="0"/>
          <a:stretch/>
        </p:blipFill>
        <p:spPr>
          <a:xfrm>
            <a:off x="1651206" y="596900"/>
            <a:ext cx="21529191" cy="12661900"/>
          </a:xfrm>
          <a:prstGeom prst="rect">
            <a:avLst/>
          </a:prstGeom>
          <a:noFill/>
          <a:ln>
            <a:noFill/>
          </a:ln>
        </p:spPr>
      </p:pic>
      <p:sp>
        <p:nvSpPr>
          <p:cNvPr id="116" name="Google Shape;116;g2e0b1004ddb_0_9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7" name="Google Shape;117;g2e0b1004ddb_0_9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18" name="Google Shape;118;g2e0b1004ddb_0_93"/>
          <p:cNvPicPr preferRelativeResize="0"/>
          <p:nvPr/>
        </p:nvPicPr>
        <p:blipFill rotWithShape="1">
          <a:blip r:embed="rId6">
            <a:alphaModFix/>
          </a:blip>
          <a:srcRect b="0" l="0" r="0" t="0"/>
          <a:stretch/>
        </p:blipFill>
        <p:spPr>
          <a:xfrm>
            <a:off x="0" y="1498600"/>
            <a:ext cx="5966698" cy="4437887"/>
          </a:xfrm>
          <a:prstGeom prst="rect">
            <a:avLst/>
          </a:prstGeom>
          <a:noFill/>
          <a:ln>
            <a:noFill/>
          </a:ln>
        </p:spPr>
      </p:pic>
      <p:sp>
        <p:nvSpPr>
          <p:cNvPr id="119" name="Google Shape;119;g2e0b1004ddb_0_93"/>
          <p:cNvSpPr/>
          <p:nvPr/>
        </p:nvSpPr>
        <p:spPr>
          <a:xfrm>
            <a:off x="5398175" y="3886200"/>
            <a:ext cx="13603500" cy="595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g2e0b1004ddb_0_93"/>
          <p:cNvSpPr/>
          <p:nvPr/>
        </p:nvSpPr>
        <p:spPr>
          <a:xfrm>
            <a:off x="5398175" y="3886200"/>
            <a:ext cx="13806600" cy="523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ibeye Marrow"/>
              <a:buNone/>
            </a:pPr>
            <a:r>
              <a:rPr b="0" i="0" lang="en-US" sz="4800" u="none" cap="none" strike="noStrike">
                <a:solidFill>
                  <a:srgbClr val="0E0E0E"/>
                </a:solidFill>
                <a:latin typeface="Ribeye Marrow"/>
                <a:ea typeface="Ribeye Marrow"/>
                <a:cs typeface="Ribeye Marrow"/>
                <a:sym typeface="Ribeye Marrow"/>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21" name="Google Shape;121;g2e0b1004ddb_0_93"/>
          <p:cNvSpPr/>
          <p:nvPr/>
        </p:nvSpPr>
        <p:spPr>
          <a:xfrm>
            <a:off x="14517915" y="9220200"/>
            <a:ext cx="46362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ibeye Marrow"/>
              <a:buNone/>
            </a:pPr>
            <a:r>
              <a:rPr b="0" i="0" lang="en-US" sz="3600" u="none" cap="none" strike="noStrike">
                <a:solidFill>
                  <a:srgbClr val="0E0E0E"/>
                </a:solidFill>
                <a:latin typeface="Ribeye Marrow"/>
                <a:ea typeface="Ribeye Marrow"/>
                <a:cs typeface="Ribeye Marrow"/>
                <a:sym typeface="Ribeye Marrow"/>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ADD"/>
        </a:solidFill>
      </p:bgPr>
    </p:bg>
    <p:spTree>
      <p:nvGrpSpPr>
        <p:cNvPr id="126" name="Shape 126"/>
        <p:cNvGrpSpPr/>
        <p:nvPr/>
      </p:nvGrpSpPr>
      <p:grpSpPr>
        <a:xfrm>
          <a:off x="0" y="0"/>
          <a:ext cx="0" cy="0"/>
          <a:chOff x="0" y="0"/>
          <a:chExt cx="0" cy="0"/>
        </a:xfrm>
      </p:grpSpPr>
      <p:pic>
        <p:nvPicPr>
          <p:cNvPr descr=" " id="127" name="Google Shape;127;g2e0b1004ddb_0_10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28" name="Google Shape;128;g2e0b1004ddb_0_105"/>
          <p:cNvPicPr preferRelativeResize="0"/>
          <p:nvPr/>
        </p:nvPicPr>
        <p:blipFill rotWithShape="1">
          <a:blip r:embed="rId4">
            <a:alphaModFix/>
          </a:blip>
          <a:srcRect b="0" l="0" r="0" t="0"/>
          <a:stretch/>
        </p:blipFill>
        <p:spPr>
          <a:xfrm>
            <a:off x="0" y="0"/>
            <a:ext cx="8405641" cy="8390161"/>
          </a:xfrm>
          <a:prstGeom prst="rect">
            <a:avLst/>
          </a:prstGeom>
          <a:noFill/>
          <a:ln>
            <a:noFill/>
          </a:ln>
        </p:spPr>
      </p:pic>
      <p:pic>
        <p:nvPicPr>
          <p:cNvPr descr=" " id="129" name="Google Shape;129;g2e0b1004ddb_0_105"/>
          <p:cNvPicPr preferRelativeResize="0"/>
          <p:nvPr/>
        </p:nvPicPr>
        <p:blipFill rotWithShape="1">
          <a:blip r:embed="rId5">
            <a:alphaModFix/>
          </a:blip>
          <a:srcRect b="0" l="0" r="0" t="0"/>
          <a:stretch/>
        </p:blipFill>
        <p:spPr>
          <a:xfrm>
            <a:off x="15740036" y="6228469"/>
            <a:ext cx="8647013" cy="7487531"/>
          </a:xfrm>
          <a:prstGeom prst="rect">
            <a:avLst/>
          </a:prstGeom>
          <a:noFill/>
          <a:ln>
            <a:noFill/>
          </a:ln>
        </p:spPr>
      </p:pic>
      <p:sp>
        <p:nvSpPr>
          <p:cNvPr id="130" name="Google Shape;130;g2e0b1004ddb_0_105"/>
          <p:cNvSpPr/>
          <p:nvPr/>
        </p:nvSpPr>
        <p:spPr>
          <a:xfrm>
            <a:off x="2104230" y="1079500"/>
            <a:ext cx="20216700" cy="1722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Ribeye Marrow"/>
              <a:buNone/>
            </a:pPr>
            <a:r>
              <a:rPr b="0" i="0" lang="en-US" sz="8000" u="none" cap="none" strike="noStrike">
                <a:solidFill>
                  <a:srgbClr val="272727"/>
                </a:solidFill>
                <a:latin typeface="Ribeye Marrow"/>
                <a:ea typeface="Ribeye Marrow"/>
                <a:cs typeface="Ribeye Marrow"/>
                <a:sym typeface="Ribeye Marrow"/>
              </a:rPr>
              <a:t>The Magic of Dragons: A Research</a:t>
            </a:r>
            <a:endParaRPr b="0" i="0" sz="8000" u="none" cap="none" strike="noStrike">
              <a:solidFill>
                <a:schemeClr val="dk1"/>
              </a:solidFill>
              <a:latin typeface="Calibri"/>
              <a:ea typeface="Calibri"/>
              <a:cs typeface="Calibri"/>
              <a:sym typeface="Calibri"/>
            </a:endParaRPr>
          </a:p>
        </p:txBody>
      </p:sp>
      <p:sp>
        <p:nvSpPr>
          <p:cNvPr id="131" name="Google Shape;131;g2e0b1004ddb_0_10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2" name="Google Shape;132;g2e0b1004ddb_0_10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33" name="Google Shape;133;g2e0b1004ddb_0_105"/>
          <p:cNvSpPr/>
          <p:nvPr/>
        </p:nvSpPr>
        <p:spPr>
          <a:xfrm>
            <a:off x="2121165" y="3695700"/>
            <a:ext cx="6096900" cy="6096000"/>
          </a:xfrm>
          <a:prstGeom prst="rect">
            <a:avLst/>
          </a:prstGeom>
          <a:noFill/>
          <a:ln cap="flat" cmpd="sng" w="38100">
            <a:solidFill>
              <a:srgbClr val="816F6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4" name="Google Shape;134;g2e0b1004ddb_0_105"/>
          <p:cNvPicPr preferRelativeResize="0"/>
          <p:nvPr/>
        </p:nvPicPr>
        <p:blipFill rotWithShape="1">
          <a:blip r:embed="rId7">
            <a:alphaModFix/>
          </a:blip>
          <a:srcRect b="0" l="0" r="0" t="0"/>
          <a:stretch/>
        </p:blipFill>
        <p:spPr>
          <a:xfrm>
            <a:off x="4287778" y="4940300"/>
            <a:ext cx="1763539" cy="1625600"/>
          </a:xfrm>
          <a:prstGeom prst="rect">
            <a:avLst/>
          </a:prstGeom>
          <a:noFill/>
          <a:ln>
            <a:noFill/>
          </a:ln>
        </p:spPr>
      </p:pic>
      <p:sp>
        <p:nvSpPr>
          <p:cNvPr id="135" name="Google Shape;135;g2e0b1004ddb_0_105"/>
          <p:cNvSpPr/>
          <p:nvPr/>
        </p:nvSpPr>
        <p:spPr>
          <a:xfrm>
            <a:off x="2273584" y="6870700"/>
            <a:ext cx="57918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g2e0b1004ddb_0_105"/>
          <p:cNvSpPr/>
          <p:nvPr/>
        </p:nvSpPr>
        <p:spPr>
          <a:xfrm>
            <a:off x="2171971" y="6870700"/>
            <a:ext cx="5995200" cy="1879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ibeye Marrow"/>
              <a:buNone/>
            </a:pPr>
            <a:r>
              <a:rPr b="0" i="0" lang="en-US" sz="4800" u="none" cap="none" strike="noStrike">
                <a:solidFill>
                  <a:srgbClr val="0E0E0E"/>
                </a:solidFill>
                <a:latin typeface="Ribeye Marrow"/>
                <a:ea typeface="Ribeye Marrow"/>
                <a:cs typeface="Ribeye Marrow"/>
                <a:sym typeface="Ribeye Marrow"/>
              </a:rPr>
              <a:t>Unicorn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Ribeye Marrow"/>
              <a:buNone/>
            </a:pPr>
            <a:r>
              <a:rPr b="0" i="0" lang="en-US" sz="4800" u="none" cap="none" strike="noStrike">
                <a:solidFill>
                  <a:srgbClr val="0E0E0E"/>
                </a:solidFill>
                <a:latin typeface="Ribeye Marrow"/>
                <a:ea typeface="Ribeye Marrow"/>
                <a:cs typeface="Ribeye Marrow"/>
                <a:sym typeface="Ribeye Marrow"/>
              </a:rPr>
              <a:t>Sighting</a:t>
            </a:r>
            <a:endParaRPr b="0" i="0" sz="4800" u="none" cap="none" strike="noStrike">
              <a:solidFill>
                <a:schemeClr val="dk1"/>
              </a:solidFill>
              <a:latin typeface="Calibri"/>
              <a:ea typeface="Calibri"/>
              <a:cs typeface="Calibri"/>
              <a:sym typeface="Calibri"/>
            </a:endParaRPr>
          </a:p>
        </p:txBody>
      </p:sp>
      <p:sp>
        <p:nvSpPr>
          <p:cNvPr id="137" name="Google Shape;137;g2e0b1004ddb_0_105"/>
          <p:cNvSpPr/>
          <p:nvPr/>
        </p:nvSpPr>
        <p:spPr>
          <a:xfrm>
            <a:off x="9145143" y="3695700"/>
            <a:ext cx="6096900" cy="6096000"/>
          </a:xfrm>
          <a:prstGeom prst="rect">
            <a:avLst/>
          </a:prstGeom>
          <a:noFill/>
          <a:ln cap="flat" cmpd="sng" w="38100">
            <a:solidFill>
              <a:srgbClr val="816F6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8" name="Google Shape;138;g2e0b1004ddb_0_105"/>
          <p:cNvPicPr preferRelativeResize="0"/>
          <p:nvPr/>
        </p:nvPicPr>
        <p:blipFill rotWithShape="1">
          <a:blip r:embed="rId8">
            <a:alphaModFix/>
          </a:blip>
          <a:srcRect b="0" l="0" r="0" t="0"/>
          <a:stretch/>
        </p:blipFill>
        <p:spPr>
          <a:xfrm>
            <a:off x="11542878" y="4940300"/>
            <a:ext cx="1301293" cy="1625600"/>
          </a:xfrm>
          <a:prstGeom prst="rect">
            <a:avLst/>
          </a:prstGeom>
          <a:noFill/>
          <a:ln>
            <a:noFill/>
          </a:ln>
        </p:spPr>
      </p:pic>
      <p:sp>
        <p:nvSpPr>
          <p:cNvPr id="139" name="Google Shape;139;g2e0b1004ddb_0_105"/>
          <p:cNvSpPr/>
          <p:nvPr/>
        </p:nvSpPr>
        <p:spPr>
          <a:xfrm>
            <a:off x="9297562" y="6870700"/>
            <a:ext cx="57918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g2e0b1004ddb_0_105"/>
          <p:cNvSpPr/>
          <p:nvPr/>
        </p:nvSpPr>
        <p:spPr>
          <a:xfrm>
            <a:off x="9195949" y="6870700"/>
            <a:ext cx="5995200" cy="1879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ibeye Marrow"/>
              <a:buNone/>
            </a:pPr>
            <a:r>
              <a:rPr b="0" i="0" lang="en-US" sz="4800" u="none" cap="none" strike="noStrike">
                <a:solidFill>
                  <a:srgbClr val="0E0E0E"/>
                </a:solidFill>
                <a:latin typeface="Ribeye Marrow"/>
                <a:ea typeface="Ribeye Marrow"/>
                <a:cs typeface="Ribeye Marrow"/>
                <a:sym typeface="Ribeye Marrow"/>
              </a:rPr>
              <a:t>Dragon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Ribeye Marrow"/>
              <a:buNone/>
            </a:pPr>
            <a:r>
              <a:rPr b="0" i="0" lang="en-US" sz="4800" u="none" cap="none" strike="noStrike">
                <a:solidFill>
                  <a:srgbClr val="0E0E0E"/>
                </a:solidFill>
                <a:latin typeface="Ribeye Marrow"/>
                <a:ea typeface="Ribeye Marrow"/>
                <a:cs typeface="Ribeye Marrow"/>
                <a:sym typeface="Ribeye Marrow"/>
              </a:rPr>
              <a:t>Taming</a:t>
            </a:r>
            <a:endParaRPr b="0" i="0" sz="4800" u="none" cap="none" strike="noStrike">
              <a:solidFill>
                <a:schemeClr val="dk1"/>
              </a:solidFill>
              <a:latin typeface="Calibri"/>
              <a:ea typeface="Calibri"/>
              <a:cs typeface="Calibri"/>
              <a:sym typeface="Calibri"/>
            </a:endParaRPr>
          </a:p>
        </p:txBody>
      </p:sp>
      <p:sp>
        <p:nvSpPr>
          <p:cNvPr id="141" name="Google Shape;141;g2e0b1004ddb_0_105"/>
          <p:cNvSpPr/>
          <p:nvPr/>
        </p:nvSpPr>
        <p:spPr>
          <a:xfrm>
            <a:off x="16169121" y="3695700"/>
            <a:ext cx="6096900" cy="6096000"/>
          </a:xfrm>
          <a:prstGeom prst="rect">
            <a:avLst/>
          </a:prstGeom>
          <a:noFill/>
          <a:ln cap="flat" cmpd="sng" w="38100">
            <a:solidFill>
              <a:srgbClr val="816F6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2" name="Google Shape;142;g2e0b1004ddb_0_105"/>
          <p:cNvPicPr preferRelativeResize="0"/>
          <p:nvPr/>
        </p:nvPicPr>
        <p:blipFill rotWithShape="1">
          <a:blip r:embed="rId9">
            <a:alphaModFix/>
          </a:blip>
          <a:srcRect b="0" l="0" r="0" t="0"/>
          <a:stretch/>
        </p:blipFill>
        <p:spPr>
          <a:xfrm>
            <a:off x="18452913" y="4940300"/>
            <a:ext cx="1529177" cy="1625606"/>
          </a:xfrm>
          <a:prstGeom prst="rect">
            <a:avLst/>
          </a:prstGeom>
          <a:noFill/>
          <a:ln>
            <a:noFill/>
          </a:ln>
        </p:spPr>
      </p:pic>
      <p:sp>
        <p:nvSpPr>
          <p:cNvPr id="143" name="Google Shape;143;g2e0b1004ddb_0_105"/>
          <p:cNvSpPr/>
          <p:nvPr/>
        </p:nvSpPr>
        <p:spPr>
          <a:xfrm>
            <a:off x="16321540" y="6870700"/>
            <a:ext cx="57918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g2e0b1004ddb_0_105"/>
          <p:cNvSpPr/>
          <p:nvPr/>
        </p:nvSpPr>
        <p:spPr>
          <a:xfrm>
            <a:off x="16219927" y="6870700"/>
            <a:ext cx="5995200" cy="1879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ibeye Marrow"/>
              <a:buNone/>
            </a:pPr>
            <a:r>
              <a:rPr b="0" i="0" lang="en-US" sz="4800" u="none" cap="none" strike="noStrike">
                <a:solidFill>
                  <a:srgbClr val="0E0E0E"/>
                </a:solidFill>
                <a:latin typeface="Ribeye Marrow"/>
                <a:ea typeface="Ribeye Marrow"/>
                <a:cs typeface="Ribeye Marrow"/>
                <a:sym typeface="Ribeye Marrow"/>
              </a:rPr>
              <a:t>Rainbow</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Ribeye Marrow"/>
              <a:buNone/>
            </a:pPr>
            <a:r>
              <a:rPr b="0" i="0" lang="en-US" sz="4800" u="none" cap="none" strike="noStrike">
                <a:solidFill>
                  <a:srgbClr val="0E0E0E"/>
                </a:solidFill>
                <a:latin typeface="Ribeye Marrow"/>
                <a:ea typeface="Ribeye Marrow"/>
                <a:cs typeface="Ribeye Marrow"/>
                <a:sym typeface="Ribeye Marrow"/>
              </a:rPr>
              <a:t>Seeing</a:t>
            </a:r>
            <a:endParaRPr b="0" i="0" sz="4800" u="none" cap="none" strike="noStrike">
              <a:solidFill>
                <a:schemeClr val="dk1"/>
              </a:solidFill>
              <a:latin typeface="Calibri"/>
              <a:ea typeface="Calibri"/>
              <a:cs typeface="Calibri"/>
              <a:sym typeface="Calibri"/>
            </a:endParaRPr>
          </a:p>
        </p:txBody>
      </p:sp>
      <p:sp>
        <p:nvSpPr>
          <p:cNvPr id="145" name="Google Shape;145;g2e0b1004ddb_0_105"/>
          <p:cNvSpPr/>
          <p:nvPr/>
        </p:nvSpPr>
        <p:spPr>
          <a:xfrm>
            <a:off x="2146568" y="10401300"/>
            <a:ext cx="6096900" cy="99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g2e0b1004ddb_0_105"/>
          <p:cNvSpPr/>
          <p:nvPr/>
        </p:nvSpPr>
        <p:spPr>
          <a:xfrm>
            <a:off x="2146568" y="10401300"/>
            <a:ext cx="6096900" cy="99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g2e0b1004ddb_0_105"/>
          <p:cNvSpPr/>
          <p:nvPr/>
        </p:nvSpPr>
        <p:spPr>
          <a:xfrm>
            <a:off x="2078826" y="10401300"/>
            <a:ext cx="6232200" cy="1126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Unkempt"/>
              <a:buNone/>
            </a:pPr>
            <a:r>
              <a:rPr b="0" i="0" lang="en-US" sz="3200" u="none" cap="none" strike="noStrike">
                <a:solidFill>
                  <a:srgbClr val="0E0E0E"/>
                </a:solidFill>
                <a:latin typeface="Unkempt"/>
                <a:ea typeface="Unkempt"/>
                <a:cs typeface="Unkempt"/>
                <a:sym typeface="Unkempt"/>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48" name="Google Shape;148;g2e0b1004ddb_0_105"/>
          <p:cNvSpPr/>
          <p:nvPr/>
        </p:nvSpPr>
        <p:spPr>
          <a:xfrm>
            <a:off x="9145143" y="10401300"/>
            <a:ext cx="6096900" cy="99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g2e0b1004ddb_0_105"/>
          <p:cNvSpPr/>
          <p:nvPr/>
        </p:nvSpPr>
        <p:spPr>
          <a:xfrm>
            <a:off x="9145143" y="10401300"/>
            <a:ext cx="6096900" cy="99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g2e0b1004ddb_0_105"/>
          <p:cNvSpPr/>
          <p:nvPr/>
        </p:nvSpPr>
        <p:spPr>
          <a:xfrm>
            <a:off x="9077401" y="10401300"/>
            <a:ext cx="6232200" cy="1126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Unkempt"/>
              <a:buNone/>
            </a:pPr>
            <a:r>
              <a:rPr b="0" i="0" lang="en-US" sz="3200" u="none" cap="none" strike="noStrike">
                <a:solidFill>
                  <a:srgbClr val="0E0E0E"/>
                </a:solidFill>
                <a:latin typeface="Unkempt"/>
                <a:ea typeface="Unkempt"/>
                <a:cs typeface="Unkempt"/>
                <a:sym typeface="Unkempt"/>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151" name="Google Shape;151;g2e0b1004ddb_0_105"/>
          <p:cNvSpPr/>
          <p:nvPr/>
        </p:nvSpPr>
        <p:spPr>
          <a:xfrm>
            <a:off x="16169121" y="10401300"/>
            <a:ext cx="6096900" cy="99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g2e0b1004ddb_0_105"/>
          <p:cNvSpPr/>
          <p:nvPr/>
        </p:nvSpPr>
        <p:spPr>
          <a:xfrm>
            <a:off x="16169121" y="10401300"/>
            <a:ext cx="6096900" cy="99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g2e0b1004ddb_0_105"/>
          <p:cNvSpPr/>
          <p:nvPr/>
        </p:nvSpPr>
        <p:spPr>
          <a:xfrm>
            <a:off x="16101379" y="10401300"/>
            <a:ext cx="6232200" cy="1126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Unkempt"/>
              <a:buNone/>
            </a:pPr>
            <a:r>
              <a:rPr b="0" i="0" lang="en-US" sz="3200" u="none" cap="none" strike="noStrike">
                <a:solidFill>
                  <a:srgbClr val="0E0E0E"/>
                </a:solidFill>
                <a:latin typeface="Unkempt"/>
                <a:ea typeface="Unkempt"/>
                <a:cs typeface="Unkempt"/>
                <a:sym typeface="Unkempt"/>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ADD"/>
        </a:solidFill>
      </p:bgPr>
    </p:bg>
    <p:spTree>
      <p:nvGrpSpPr>
        <p:cNvPr id="158" name="Shape 158"/>
        <p:cNvGrpSpPr/>
        <p:nvPr/>
      </p:nvGrpSpPr>
      <p:grpSpPr>
        <a:xfrm>
          <a:off x="0" y="0"/>
          <a:ext cx="0" cy="0"/>
          <a:chOff x="0" y="0"/>
          <a:chExt cx="0" cy="0"/>
        </a:xfrm>
      </p:grpSpPr>
      <p:pic>
        <p:nvPicPr>
          <p:cNvPr descr=" " id="159" name="Google Shape;159;g2e0b1004ddb_0_13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60" name="Google Shape;160;g2e0b1004ddb_0_136"/>
          <p:cNvPicPr preferRelativeResize="0"/>
          <p:nvPr/>
        </p:nvPicPr>
        <p:blipFill rotWithShape="1">
          <a:blip r:embed="rId4">
            <a:alphaModFix/>
          </a:blip>
          <a:srcRect b="0" l="0" r="0" t="0"/>
          <a:stretch/>
        </p:blipFill>
        <p:spPr>
          <a:xfrm>
            <a:off x="0" y="0"/>
            <a:ext cx="2108464" cy="13716000"/>
          </a:xfrm>
          <a:prstGeom prst="rect">
            <a:avLst/>
          </a:prstGeom>
          <a:noFill/>
          <a:ln>
            <a:noFill/>
          </a:ln>
        </p:spPr>
      </p:pic>
      <p:pic>
        <p:nvPicPr>
          <p:cNvPr descr=" " id="161" name="Google Shape;161;g2e0b1004ddb_0_136"/>
          <p:cNvPicPr preferRelativeResize="0"/>
          <p:nvPr/>
        </p:nvPicPr>
        <p:blipFill rotWithShape="1">
          <a:blip r:embed="rId5">
            <a:alphaModFix/>
          </a:blip>
          <a:srcRect b="0" l="0" r="0" t="0"/>
          <a:stretch/>
        </p:blipFill>
        <p:spPr>
          <a:xfrm>
            <a:off x="22265883" y="0"/>
            <a:ext cx="2121165" cy="13716000"/>
          </a:xfrm>
          <a:prstGeom prst="rect">
            <a:avLst/>
          </a:prstGeom>
          <a:noFill/>
          <a:ln>
            <a:noFill/>
          </a:ln>
        </p:spPr>
      </p:pic>
      <p:sp>
        <p:nvSpPr>
          <p:cNvPr id="162" name="Google Shape;162;g2e0b1004ddb_0_13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3" name="Google Shape;163;g2e0b1004ddb_0_13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64" name="Google Shape;164;g2e0b1004ddb_0_136"/>
          <p:cNvSpPr/>
          <p:nvPr/>
        </p:nvSpPr>
        <p:spPr>
          <a:xfrm>
            <a:off x="8658249" y="1016000"/>
            <a:ext cx="7070700" cy="1722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Ribeye Marrow"/>
              <a:buNone/>
            </a:pPr>
            <a:r>
              <a:rPr b="0" i="0" lang="en-US" sz="8000" u="none" cap="none" strike="noStrike">
                <a:solidFill>
                  <a:srgbClr val="272727"/>
                </a:solidFill>
                <a:latin typeface="Ribeye Marrow"/>
                <a:ea typeface="Ribeye Marrow"/>
                <a:cs typeface="Ribeye Marrow"/>
                <a:sym typeface="Ribeye Marrow"/>
              </a:rPr>
              <a:t>Pricing Plan</a:t>
            </a:r>
            <a:endParaRPr b="0" i="0" sz="8000" u="none" cap="none" strike="noStrike">
              <a:solidFill>
                <a:schemeClr val="dk1"/>
              </a:solidFill>
              <a:latin typeface="Calibri"/>
              <a:ea typeface="Calibri"/>
              <a:cs typeface="Calibri"/>
              <a:sym typeface="Calibri"/>
            </a:endParaRPr>
          </a:p>
        </p:txBody>
      </p:sp>
      <p:sp>
        <p:nvSpPr>
          <p:cNvPr id="165" name="Google Shape;165;g2e0b1004ddb_0_136"/>
          <p:cNvSpPr/>
          <p:nvPr/>
        </p:nvSpPr>
        <p:spPr>
          <a:xfrm>
            <a:off x="1778222" y="3606800"/>
            <a:ext cx="20843400" cy="850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g2e0b1004ddb_0_136"/>
          <p:cNvSpPr/>
          <p:nvPr/>
        </p:nvSpPr>
        <p:spPr>
          <a:xfrm>
            <a:off x="1778222" y="3606800"/>
            <a:ext cx="6439800" cy="8508900"/>
          </a:xfrm>
          <a:prstGeom prst="rect">
            <a:avLst/>
          </a:prstGeom>
          <a:noFill/>
          <a:ln cap="flat" cmpd="sng" w="25400">
            <a:solidFill>
              <a:srgbClr val="816F6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7" name="Google Shape;167;g2e0b1004ddb_0_136"/>
          <p:cNvPicPr preferRelativeResize="0"/>
          <p:nvPr/>
        </p:nvPicPr>
        <p:blipFill rotWithShape="1">
          <a:blip r:embed="rId7">
            <a:alphaModFix/>
          </a:blip>
          <a:srcRect b="0" l="0" r="0" t="0"/>
          <a:stretch/>
        </p:blipFill>
        <p:spPr>
          <a:xfrm>
            <a:off x="4386510" y="4064000"/>
            <a:ext cx="1223126" cy="1625600"/>
          </a:xfrm>
          <a:prstGeom prst="rect">
            <a:avLst/>
          </a:prstGeom>
          <a:noFill/>
          <a:ln>
            <a:noFill/>
          </a:ln>
        </p:spPr>
      </p:pic>
      <p:sp>
        <p:nvSpPr>
          <p:cNvPr id="168" name="Google Shape;168;g2e0b1004ddb_0_136"/>
          <p:cNvSpPr/>
          <p:nvPr/>
        </p:nvSpPr>
        <p:spPr>
          <a:xfrm>
            <a:off x="4020052" y="5994400"/>
            <a:ext cx="19560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16F63"/>
              </a:buClr>
              <a:buSzPts val="4800"/>
              <a:buFont typeface="Ribeye Marrow"/>
              <a:buNone/>
            </a:pPr>
            <a:r>
              <a:rPr b="0" i="0" lang="en-US" sz="4800" u="none" cap="none" strike="noStrike">
                <a:solidFill>
                  <a:srgbClr val="816F63"/>
                </a:solidFill>
                <a:latin typeface="Ribeye Marrow"/>
                <a:ea typeface="Ribeye Marrow"/>
                <a:cs typeface="Ribeye Marrow"/>
                <a:sym typeface="Ribeye Marrow"/>
              </a:rPr>
              <a:t>Basic</a:t>
            </a:r>
            <a:endParaRPr b="0" i="0" sz="4800" u="none" cap="none" strike="noStrike">
              <a:solidFill>
                <a:schemeClr val="dk1"/>
              </a:solidFill>
              <a:latin typeface="Calibri"/>
              <a:ea typeface="Calibri"/>
              <a:cs typeface="Calibri"/>
              <a:sym typeface="Calibri"/>
            </a:endParaRPr>
          </a:p>
        </p:txBody>
      </p:sp>
      <p:sp>
        <p:nvSpPr>
          <p:cNvPr id="169" name="Google Shape;169;g2e0b1004ddb_0_136"/>
          <p:cNvSpPr/>
          <p:nvPr/>
        </p:nvSpPr>
        <p:spPr>
          <a:xfrm>
            <a:off x="2235479" y="7137400"/>
            <a:ext cx="5660700" cy="3513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Unkempt"/>
              <a:buChar char="•"/>
            </a:pPr>
            <a:r>
              <a:rPr b="0" i="0" lang="en-US" sz="3200" u="none" cap="none" strike="noStrike">
                <a:solidFill>
                  <a:srgbClr val="0E0E0E"/>
                </a:solidFill>
                <a:latin typeface="Unkempt"/>
                <a:ea typeface="Unkempt"/>
                <a:cs typeface="Unkempt"/>
                <a:sym typeface="Unkempt"/>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Unkempt"/>
              <a:buChar char="•"/>
            </a:pPr>
            <a:r>
              <a:rPr b="0" i="0" lang="en-US" sz="3200" u="none" cap="none" strike="noStrike">
                <a:solidFill>
                  <a:srgbClr val="0E0E0E"/>
                </a:solidFill>
                <a:latin typeface="Unkempt"/>
                <a:ea typeface="Unkempt"/>
                <a:cs typeface="Unkempt"/>
                <a:sym typeface="Unkempt"/>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Unkempt"/>
              <a:buChar char="•"/>
            </a:pPr>
            <a:r>
              <a:rPr b="0" i="0" lang="en-US" sz="3200" u="none" cap="none" strike="noStrike">
                <a:solidFill>
                  <a:srgbClr val="0E0E0E"/>
                </a:solidFill>
                <a:latin typeface="Unkempt"/>
                <a:ea typeface="Unkempt"/>
                <a:cs typeface="Unkempt"/>
                <a:sym typeface="Unkempt"/>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170" name="Google Shape;170;g2e0b1004ddb_0_136"/>
          <p:cNvSpPr/>
          <p:nvPr/>
        </p:nvSpPr>
        <p:spPr>
          <a:xfrm>
            <a:off x="3188098" y="10820400"/>
            <a:ext cx="36201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ibeye Marrow"/>
              <a:buNone/>
            </a:pPr>
            <a:r>
              <a:rPr b="0" i="0" lang="en-US" sz="4800" u="none" cap="none" strike="noStrike">
                <a:solidFill>
                  <a:srgbClr val="0E0E0E"/>
                </a:solidFill>
                <a:latin typeface="Ribeye Marrow"/>
                <a:ea typeface="Ribeye Marrow"/>
                <a:cs typeface="Ribeye Marrow"/>
                <a:sym typeface="Ribeye Marrow"/>
              </a:rPr>
              <a:t>$10/month</a:t>
            </a:r>
            <a:endParaRPr b="0" i="0" sz="4800" u="none" cap="none" strike="noStrike">
              <a:solidFill>
                <a:schemeClr val="dk1"/>
              </a:solidFill>
              <a:latin typeface="Calibri"/>
              <a:ea typeface="Calibri"/>
              <a:cs typeface="Calibri"/>
              <a:sym typeface="Calibri"/>
            </a:endParaRPr>
          </a:p>
        </p:txBody>
      </p:sp>
      <p:sp>
        <p:nvSpPr>
          <p:cNvPr id="171" name="Google Shape;171;g2e0b1004ddb_0_136"/>
          <p:cNvSpPr/>
          <p:nvPr/>
        </p:nvSpPr>
        <p:spPr>
          <a:xfrm>
            <a:off x="8980022" y="3606800"/>
            <a:ext cx="6439800" cy="8508900"/>
          </a:xfrm>
          <a:prstGeom prst="rect">
            <a:avLst/>
          </a:prstGeom>
          <a:noFill/>
          <a:ln cap="flat" cmpd="sng" w="25400">
            <a:solidFill>
              <a:srgbClr val="816F6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2" name="Google Shape;172;g2e0b1004ddb_0_136"/>
          <p:cNvPicPr preferRelativeResize="0"/>
          <p:nvPr/>
        </p:nvPicPr>
        <p:blipFill rotWithShape="1">
          <a:blip r:embed="rId8">
            <a:alphaModFix/>
          </a:blip>
          <a:srcRect b="0" l="0" r="0" t="0"/>
          <a:stretch/>
        </p:blipFill>
        <p:spPr>
          <a:xfrm>
            <a:off x="11493256" y="4064000"/>
            <a:ext cx="1413235" cy="1625600"/>
          </a:xfrm>
          <a:prstGeom prst="rect">
            <a:avLst/>
          </a:prstGeom>
          <a:noFill/>
          <a:ln>
            <a:noFill/>
          </a:ln>
        </p:spPr>
      </p:pic>
      <p:sp>
        <p:nvSpPr>
          <p:cNvPr id="173" name="Google Shape;173;g2e0b1004ddb_0_136"/>
          <p:cNvSpPr/>
          <p:nvPr/>
        </p:nvSpPr>
        <p:spPr>
          <a:xfrm>
            <a:off x="11355219" y="5994400"/>
            <a:ext cx="16893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16F63"/>
              </a:buClr>
              <a:buSzPts val="4800"/>
              <a:buFont typeface="Ribeye Marrow"/>
              <a:buNone/>
            </a:pPr>
            <a:r>
              <a:rPr b="0" i="0" lang="en-US" sz="4800" u="none" cap="none" strike="noStrike">
                <a:solidFill>
                  <a:srgbClr val="816F63"/>
                </a:solidFill>
                <a:latin typeface="Ribeye Marrow"/>
                <a:ea typeface="Ribeye Marrow"/>
                <a:cs typeface="Ribeye Marrow"/>
                <a:sym typeface="Ribeye Marrow"/>
              </a:rPr>
              <a:t>Elite</a:t>
            </a:r>
            <a:endParaRPr b="0" i="0" sz="4800" u="none" cap="none" strike="noStrike">
              <a:solidFill>
                <a:schemeClr val="dk1"/>
              </a:solidFill>
              <a:latin typeface="Calibri"/>
              <a:ea typeface="Calibri"/>
              <a:cs typeface="Calibri"/>
              <a:sym typeface="Calibri"/>
            </a:endParaRPr>
          </a:p>
        </p:txBody>
      </p:sp>
      <p:sp>
        <p:nvSpPr>
          <p:cNvPr id="174" name="Google Shape;174;g2e0b1004ddb_0_136"/>
          <p:cNvSpPr/>
          <p:nvPr/>
        </p:nvSpPr>
        <p:spPr>
          <a:xfrm>
            <a:off x="9437280" y="7137400"/>
            <a:ext cx="5660700" cy="3513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Unkempt"/>
              <a:buChar char="•"/>
            </a:pPr>
            <a:r>
              <a:rPr b="0" i="0" lang="en-US" sz="3200" u="none" cap="none" strike="noStrike">
                <a:solidFill>
                  <a:srgbClr val="0E0E0E"/>
                </a:solidFill>
                <a:latin typeface="Unkempt"/>
                <a:ea typeface="Unkempt"/>
                <a:cs typeface="Unkempt"/>
                <a:sym typeface="Unkempt"/>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Unkempt"/>
              <a:buChar char="•"/>
            </a:pPr>
            <a:r>
              <a:rPr b="0" i="0" lang="en-US" sz="3200" u="none" cap="none" strike="noStrike">
                <a:solidFill>
                  <a:srgbClr val="0E0E0E"/>
                </a:solidFill>
                <a:latin typeface="Unkempt"/>
                <a:ea typeface="Unkempt"/>
                <a:cs typeface="Unkempt"/>
                <a:sym typeface="Unkempt"/>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Unkempt"/>
              <a:buChar char="•"/>
            </a:pPr>
            <a:r>
              <a:rPr b="0" i="0" lang="en-US" sz="3200" u="none" cap="none" strike="noStrike">
                <a:solidFill>
                  <a:srgbClr val="0E0E0E"/>
                </a:solidFill>
                <a:latin typeface="Unkempt"/>
                <a:ea typeface="Unkempt"/>
                <a:cs typeface="Unkempt"/>
                <a:sym typeface="Unkempt"/>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175" name="Google Shape;175;g2e0b1004ddb_0_136"/>
          <p:cNvSpPr/>
          <p:nvPr/>
        </p:nvSpPr>
        <p:spPr>
          <a:xfrm>
            <a:off x="10345443" y="10820400"/>
            <a:ext cx="37089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ibeye Marrow"/>
              <a:buNone/>
            </a:pPr>
            <a:r>
              <a:rPr b="0" i="0" lang="en-US" sz="4800" u="none" cap="none" strike="noStrike">
                <a:solidFill>
                  <a:srgbClr val="0E0E0E"/>
                </a:solidFill>
                <a:latin typeface="Ribeye Marrow"/>
                <a:ea typeface="Ribeye Marrow"/>
                <a:cs typeface="Ribeye Marrow"/>
                <a:sym typeface="Ribeye Marrow"/>
              </a:rPr>
              <a:t>$50/month</a:t>
            </a:r>
            <a:endParaRPr b="0" i="0" sz="4800" u="none" cap="none" strike="noStrike">
              <a:solidFill>
                <a:schemeClr val="dk1"/>
              </a:solidFill>
              <a:latin typeface="Calibri"/>
              <a:ea typeface="Calibri"/>
              <a:cs typeface="Calibri"/>
              <a:sym typeface="Calibri"/>
            </a:endParaRPr>
          </a:p>
        </p:txBody>
      </p:sp>
      <p:sp>
        <p:nvSpPr>
          <p:cNvPr id="176" name="Google Shape;176;g2e0b1004ddb_0_136"/>
          <p:cNvSpPr/>
          <p:nvPr/>
        </p:nvSpPr>
        <p:spPr>
          <a:xfrm>
            <a:off x="16181822" y="3606800"/>
            <a:ext cx="6439800" cy="8508900"/>
          </a:xfrm>
          <a:prstGeom prst="rect">
            <a:avLst/>
          </a:prstGeom>
          <a:noFill/>
          <a:ln cap="flat" cmpd="sng" w="25400">
            <a:solidFill>
              <a:srgbClr val="816F6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7" name="Google Shape;177;g2e0b1004ddb_0_136"/>
          <p:cNvPicPr preferRelativeResize="0"/>
          <p:nvPr/>
        </p:nvPicPr>
        <p:blipFill rotWithShape="1">
          <a:blip r:embed="rId9">
            <a:alphaModFix/>
          </a:blip>
          <a:srcRect b="0" l="0" r="0" t="0"/>
          <a:stretch/>
        </p:blipFill>
        <p:spPr>
          <a:xfrm>
            <a:off x="18650845" y="4064000"/>
            <a:ext cx="1501659" cy="1625600"/>
          </a:xfrm>
          <a:prstGeom prst="rect">
            <a:avLst/>
          </a:prstGeom>
          <a:noFill/>
          <a:ln>
            <a:noFill/>
          </a:ln>
        </p:spPr>
      </p:pic>
      <p:sp>
        <p:nvSpPr>
          <p:cNvPr id="178" name="Google Shape;178;g2e0b1004ddb_0_136"/>
          <p:cNvSpPr/>
          <p:nvPr/>
        </p:nvSpPr>
        <p:spPr>
          <a:xfrm>
            <a:off x="17591699" y="5994400"/>
            <a:ext cx="36201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16F63"/>
              </a:buClr>
              <a:buSzPts val="4800"/>
              <a:buFont typeface="Ribeye Marrow"/>
              <a:buNone/>
            </a:pPr>
            <a:r>
              <a:rPr b="0" i="0" lang="en-US" sz="4800" u="none" cap="none" strike="noStrike">
                <a:solidFill>
                  <a:srgbClr val="816F63"/>
                </a:solidFill>
                <a:latin typeface="Ribeye Marrow"/>
                <a:ea typeface="Ribeye Marrow"/>
                <a:cs typeface="Ribeye Marrow"/>
                <a:sym typeface="Ribeye Marrow"/>
              </a:rPr>
              <a:t>Legendary</a:t>
            </a:r>
            <a:endParaRPr b="0" i="0" sz="4800" u="none" cap="none" strike="noStrike">
              <a:solidFill>
                <a:schemeClr val="dk1"/>
              </a:solidFill>
              <a:latin typeface="Calibri"/>
              <a:ea typeface="Calibri"/>
              <a:cs typeface="Calibri"/>
              <a:sym typeface="Calibri"/>
            </a:endParaRPr>
          </a:p>
        </p:txBody>
      </p:sp>
      <p:sp>
        <p:nvSpPr>
          <p:cNvPr id="179" name="Google Shape;179;g2e0b1004ddb_0_136"/>
          <p:cNvSpPr/>
          <p:nvPr/>
        </p:nvSpPr>
        <p:spPr>
          <a:xfrm>
            <a:off x="16639080" y="7137400"/>
            <a:ext cx="5660700" cy="3513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Unkempt"/>
              <a:buChar char="•"/>
            </a:pPr>
            <a:r>
              <a:rPr b="0" i="0" lang="en-US" sz="3200" u="none" cap="none" strike="noStrike">
                <a:solidFill>
                  <a:srgbClr val="0E0E0E"/>
                </a:solidFill>
                <a:latin typeface="Unkempt"/>
                <a:ea typeface="Unkempt"/>
                <a:cs typeface="Unkempt"/>
                <a:sym typeface="Unkempt"/>
              </a:rPr>
              <a:t>Access to the most challenging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Unkempt"/>
              <a:buChar char="•"/>
            </a:pPr>
            <a:r>
              <a:rPr b="0" i="0" lang="en-US" sz="3200" u="none" cap="none" strike="noStrike">
                <a:solidFill>
                  <a:srgbClr val="0E0E0E"/>
                </a:solidFill>
                <a:latin typeface="Unkempt"/>
                <a:ea typeface="Unkempt"/>
                <a:cs typeface="Unkempt"/>
                <a:sym typeface="Unkempt"/>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Unkempt"/>
              <a:buChar char="•"/>
            </a:pPr>
            <a:r>
              <a:rPr b="0" i="0" lang="en-US" sz="3200" u="none" cap="none" strike="noStrike">
                <a:solidFill>
                  <a:srgbClr val="0E0E0E"/>
                </a:solidFill>
                <a:latin typeface="Unkempt"/>
                <a:ea typeface="Unkempt"/>
                <a:cs typeface="Unkempt"/>
                <a:sym typeface="Unkempt"/>
              </a:rPr>
              <a:t>The ability to form the largest parties.</a:t>
            </a:r>
            <a:endParaRPr b="0" i="0" sz="3200" u="none" cap="none" strike="noStrike">
              <a:solidFill>
                <a:schemeClr val="dk1"/>
              </a:solidFill>
              <a:latin typeface="Calibri"/>
              <a:ea typeface="Calibri"/>
              <a:cs typeface="Calibri"/>
              <a:sym typeface="Calibri"/>
            </a:endParaRPr>
          </a:p>
        </p:txBody>
      </p:sp>
      <p:sp>
        <p:nvSpPr>
          <p:cNvPr id="180" name="Google Shape;180;g2e0b1004ddb_0_136"/>
          <p:cNvSpPr/>
          <p:nvPr/>
        </p:nvSpPr>
        <p:spPr>
          <a:xfrm>
            <a:off x="17394824" y="10820400"/>
            <a:ext cx="40137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ibeye Marrow"/>
              <a:buNone/>
            </a:pPr>
            <a:r>
              <a:rPr b="0" i="0" lang="en-US" sz="4800" u="none" cap="none" strike="noStrike">
                <a:solidFill>
                  <a:srgbClr val="0E0E0E"/>
                </a:solidFill>
                <a:latin typeface="Ribeye Marrow"/>
                <a:ea typeface="Ribeye Marrow"/>
                <a:cs typeface="Ribeye Marrow"/>
                <a:sym typeface="Ribeye Marrow"/>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ADD"/>
        </a:solidFill>
      </p:bgPr>
    </p:bg>
    <p:spTree>
      <p:nvGrpSpPr>
        <p:cNvPr id="185" name="Shape 185"/>
        <p:cNvGrpSpPr/>
        <p:nvPr/>
      </p:nvGrpSpPr>
      <p:grpSpPr>
        <a:xfrm>
          <a:off x="0" y="0"/>
          <a:ext cx="0" cy="0"/>
          <a:chOff x="0" y="0"/>
          <a:chExt cx="0" cy="0"/>
        </a:xfrm>
      </p:grpSpPr>
      <p:pic>
        <p:nvPicPr>
          <p:cNvPr descr=" " id="186" name="Google Shape;186;g2e0b1004ddb_0_16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87" name="Google Shape;187;g2e0b1004ddb_0_162"/>
          <p:cNvPicPr preferRelativeResize="0"/>
          <p:nvPr/>
        </p:nvPicPr>
        <p:blipFill rotWithShape="1">
          <a:blip r:embed="rId4">
            <a:alphaModFix/>
          </a:blip>
          <a:srcRect b="0" l="0" r="0" t="0"/>
          <a:stretch/>
        </p:blipFill>
        <p:spPr>
          <a:xfrm>
            <a:off x="0" y="0"/>
            <a:ext cx="8405641" cy="8390161"/>
          </a:xfrm>
          <a:prstGeom prst="rect">
            <a:avLst/>
          </a:prstGeom>
          <a:noFill/>
          <a:ln>
            <a:noFill/>
          </a:ln>
        </p:spPr>
      </p:pic>
      <p:pic>
        <p:nvPicPr>
          <p:cNvPr descr=" " id="188" name="Google Shape;188;g2e0b1004ddb_0_162"/>
          <p:cNvPicPr preferRelativeResize="0"/>
          <p:nvPr/>
        </p:nvPicPr>
        <p:blipFill rotWithShape="1">
          <a:blip r:embed="rId5">
            <a:alphaModFix/>
          </a:blip>
          <a:srcRect b="0" l="0" r="0" t="0"/>
          <a:stretch/>
        </p:blipFill>
        <p:spPr>
          <a:xfrm>
            <a:off x="15740036" y="6228469"/>
            <a:ext cx="8647013" cy="7487531"/>
          </a:xfrm>
          <a:prstGeom prst="rect">
            <a:avLst/>
          </a:prstGeom>
          <a:noFill/>
          <a:ln>
            <a:noFill/>
          </a:ln>
        </p:spPr>
      </p:pic>
      <p:sp>
        <p:nvSpPr>
          <p:cNvPr id="189" name="Google Shape;189;g2e0b1004ddb_0_16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0" name="Google Shape;190;g2e0b1004ddb_0_16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91" name="Google Shape;191;g2e0b1004ddb_0_162"/>
          <p:cNvPicPr preferRelativeResize="0"/>
          <p:nvPr/>
        </p:nvPicPr>
        <p:blipFill rotWithShape="1">
          <a:blip r:embed="rId7">
            <a:alphaModFix/>
          </a:blip>
          <a:srcRect b="0" l="0" r="0" t="0"/>
          <a:stretch/>
        </p:blipFill>
        <p:spPr>
          <a:xfrm>
            <a:off x="1752819" y="1346200"/>
            <a:ext cx="20881410" cy="11010900"/>
          </a:xfrm>
          <a:prstGeom prst="rect">
            <a:avLst/>
          </a:prstGeom>
          <a:noFill/>
          <a:ln>
            <a:noFill/>
          </a:ln>
        </p:spPr>
      </p:pic>
      <p:pic>
        <p:nvPicPr>
          <p:cNvPr descr=" " id="192" name="Google Shape;192;g2e0b1004ddb_0_162"/>
          <p:cNvPicPr preferRelativeResize="0"/>
          <p:nvPr/>
        </p:nvPicPr>
        <p:blipFill rotWithShape="1">
          <a:blip r:embed="rId8">
            <a:alphaModFix/>
          </a:blip>
          <a:srcRect b="0" l="0" r="0" t="0"/>
          <a:stretch/>
        </p:blipFill>
        <p:spPr>
          <a:xfrm>
            <a:off x="1752819" y="1346200"/>
            <a:ext cx="5639505" cy="11010900"/>
          </a:xfrm>
          <a:prstGeom prst="rect">
            <a:avLst/>
          </a:prstGeom>
          <a:noFill/>
          <a:ln>
            <a:noFill/>
          </a:ln>
        </p:spPr>
      </p:pic>
      <p:sp>
        <p:nvSpPr>
          <p:cNvPr id="193" name="Google Shape;193;g2e0b1004ddb_0_162"/>
          <p:cNvSpPr/>
          <p:nvPr/>
        </p:nvSpPr>
        <p:spPr>
          <a:xfrm>
            <a:off x="1752819" y="1346200"/>
            <a:ext cx="5639400" cy="5638800"/>
          </a:xfrm>
          <a:prstGeom prst="roundRect">
            <a:avLst>
              <a:gd fmla="val 75081" name="adj"/>
            </a:avLst>
          </a:prstGeom>
          <a:solidFill>
            <a:srgbClr val="FAF6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g2e0b1004ddb_0_162"/>
          <p:cNvSpPr/>
          <p:nvPr/>
        </p:nvSpPr>
        <p:spPr>
          <a:xfrm>
            <a:off x="3486586" y="2082800"/>
            <a:ext cx="3188100" cy="5181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16F63"/>
              </a:buClr>
              <a:buSzPts val="24000"/>
              <a:buFont typeface="Ribeye Marrow"/>
              <a:buNone/>
            </a:pPr>
            <a:r>
              <a:rPr b="0" i="0" lang="en-US" sz="24000" u="none" cap="none" strike="noStrike">
                <a:solidFill>
                  <a:srgbClr val="816F63"/>
                </a:solidFill>
                <a:latin typeface="Ribeye Marrow"/>
                <a:ea typeface="Ribeye Marrow"/>
                <a:cs typeface="Ribeye Marrow"/>
                <a:sym typeface="Ribeye Marrow"/>
              </a:rPr>
              <a:t>S</a:t>
            </a:r>
            <a:endParaRPr b="0" i="0" sz="24000" u="none" cap="none" strike="noStrike">
              <a:solidFill>
                <a:schemeClr val="dk1"/>
              </a:solidFill>
              <a:latin typeface="Calibri"/>
              <a:ea typeface="Calibri"/>
              <a:cs typeface="Calibri"/>
              <a:sym typeface="Calibri"/>
            </a:endParaRPr>
          </a:p>
        </p:txBody>
      </p:sp>
      <p:sp>
        <p:nvSpPr>
          <p:cNvPr id="195" name="Google Shape;195;g2e0b1004ddb_0_162"/>
          <p:cNvSpPr/>
          <p:nvPr/>
        </p:nvSpPr>
        <p:spPr>
          <a:xfrm>
            <a:off x="2286286" y="8026400"/>
            <a:ext cx="4572600" cy="403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g2e0b1004ddb_0_162"/>
          <p:cNvSpPr/>
          <p:nvPr/>
        </p:nvSpPr>
        <p:spPr>
          <a:xfrm>
            <a:off x="2286286" y="8026400"/>
            <a:ext cx="4572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g2e0b1004ddb_0_162"/>
          <p:cNvSpPr/>
          <p:nvPr/>
        </p:nvSpPr>
        <p:spPr>
          <a:xfrm>
            <a:off x="2286286" y="8026400"/>
            <a:ext cx="4572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g2e0b1004ddb_0_162"/>
          <p:cNvSpPr/>
          <p:nvPr/>
        </p:nvSpPr>
        <p:spPr>
          <a:xfrm>
            <a:off x="2286286" y="8026400"/>
            <a:ext cx="4725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ibeye Marrow"/>
              <a:buNone/>
            </a:pPr>
            <a:r>
              <a:rPr b="0" i="0" lang="en-US" sz="3600" u="none" cap="none" strike="noStrike">
                <a:solidFill>
                  <a:srgbClr val="0E0E0E"/>
                </a:solidFill>
                <a:latin typeface="Ribeye Marrow"/>
                <a:ea typeface="Ribeye Marrow"/>
                <a:cs typeface="Ribeye Marrow"/>
                <a:sym typeface="Ribeye Marrow"/>
              </a:rPr>
              <a:t>Eclipse</a:t>
            </a:r>
            <a:endParaRPr b="0" i="0" sz="3600" u="none" cap="none" strike="noStrike">
              <a:solidFill>
                <a:schemeClr val="dk1"/>
              </a:solidFill>
              <a:latin typeface="Calibri"/>
              <a:ea typeface="Calibri"/>
              <a:cs typeface="Calibri"/>
              <a:sym typeface="Calibri"/>
            </a:endParaRPr>
          </a:p>
        </p:txBody>
      </p:sp>
      <p:sp>
        <p:nvSpPr>
          <p:cNvPr id="199" name="Google Shape;199;g2e0b1004ddb_0_162"/>
          <p:cNvSpPr/>
          <p:nvPr/>
        </p:nvSpPr>
        <p:spPr>
          <a:xfrm>
            <a:off x="2286286" y="8851900"/>
            <a:ext cx="4708200" cy="1126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nkempt"/>
              <a:buNone/>
            </a:pPr>
            <a:r>
              <a:rPr b="0" i="0" lang="en-US" sz="3200" u="none" cap="none" strike="noStrike">
                <a:solidFill>
                  <a:srgbClr val="0E0E0E"/>
                </a:solidFill>
                <a:latin typeface="Unkempt"/>
                <a:ea typeface="Unkempt"/>
                <a:cs typeface="Unkempt"/>
                <a:sym typeface="Unkempt"/>
              </a:rPr>
              <a:t>Rare event causes unpredictable magic.</a:t>
            </a:r>
            <a:endParaRPr b="0" i="0" sz="3200" u="none" cap="none" strike="noStrike">
              <a:solidFill>
                <a:schemeClr val="dk1"/>
              </a:solidFill>
              <a:latin typeface="Calibri"/>
              <a:ea typeface="Calibri"/>
              <a:cs typeface="Calibri"/>
              <a:sym typeface="Calibri"/>
            </a:endParaRPr>
          </a:p>
        </p:txBody>
      </p:sp>
      <p:sp>
        <p:nvSpPr>
          <p:cNvPr id="200" name="Google Shape;200;g2e0b1004ddb_0_162"/>
          <p:cNvSpPr/>
          <p:nvPr/>
        </p:nvSpPr>
        <p:spPr>
          <a:xfrm>
            <a:off x="2286286" y="10248900"/>
            <a:ext cx="4572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g2e0b1004ddb_0_162"/>
          <p:cNvSpPr/>
          <p:nvPr/>
        </p:nvSpPr>
        <p:spPr>
          <a:xfrm>
            <a:off x="2286286" y="10248900"/>
            <a:ext cx="4572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g2e0b1004ddb_0_162"/>
          <p:cNvSpPr/>
          <p:nvPr/>
        </p:nvSpPr>
        <p:spPr>
          <a:xfrm>
            <a:off x="2286286" y="10248900"/>
            <a:ext cx="4725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ibeye Marrow"/>
              <a:buNone/>
            </a:pPr>
            <a:r>
              <a:rPr b="0" i="0" lang="en-US" sz="3600" u="none" cap="none" strike="noStrike">
                <a:solidFill>
                  <a:srgbClr val="0E0E0E"/>
                </a:solidFill>
                <a:latin typeface="Ribeye Marrow"/>
                <a:ea typeface="Ribeye Marrow"/>
                <a:cs typeface="Ribeye Marrow"/>
                <a:sym typeface="Ribeye Marrow"/>
              </a:rPr>
              <a:t>Quest</a:t>
            </a:r>
            <a:endParaRPr b="0" i="0" sz="3600" u="none" cap="none" strike="noStrike">
              <a:solidFill>
                <a:schemeClr val="dk1"/>
              </a:solidFill>
              <a:latin typeface="Calibri"/>
              <a:ea typeface="Calibri"/>
              <a:cs typeface="Calibri"/>
              <a:sym typeface="Calibri"/>
            </a:endParaRPr>
          </a:p>
        </p:txBody>
      </p:sp>
      <p:sp>
        <p:nvSpPr>
          <p:cNvPr id="203" name="Google Shape;203;g2e0b1004ddb_0_162"/>
          <p:cNvSpPr/>
          <p:nvPr/>
        </p:nvSpPr>
        <p:spPr>
          <a:xfrm>
            <a:off x="2286286" y="11074400"/>
            <a:ext cx="4708200" cy="1126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nkempt"/>
              <a:buNone/>
            </a:pPr>
            <a:r>
              <a:rPr b="0" i="0" lang="en-US" sz="3200" u="none" cap="none" strike="noStrike">
                <a:solidFill>
                  <a:srgbClr val="0E0E0E"/>
                </a:solidFill>
                <a:latin typeface="Unkempt"/>
                <a:ea typeface="Unkempt"/>
                <a:cs typeface="Unkempt"/>
                <a:sym typeface="Unkempt"/>
              </a:rPr>
              <a:t>Adventurers seek immortal artifact.</a:t>
            </a:r>
            <a:endParaRPr b="0" i="0" sz="3200" u="none" cap="none" strike="noStrike">
              <a:solidFill>
                <a:schemeClr val="dk1"/>
              </a:solidFill>
              <a:latin typeface="Calibri"/>
              <a:ea typeface="Calibri"/>
              <a:cs typeface="Calibri"/>
              <a:sym typeface="Calibri"/>
            </a:endParaRPr>
          </a:p>
        </p:txBody>
      </p:sp>
      <p:pic>
        <p:nvPicPr>
          <p:cNvPr descr=" " id="204" name="Google Shape;204;g2e0b1004ddb_0_162"/>
          <p:cNvPicPr preferRelativeResize="0"/>
          <p:nvPr/>
        </p:nvPicPr>
        <p:blipFill rotWithShape="1">
          <a:blip r:embed="rId8">
            <a:alphaModFix/>
          </a:blip>
          <a:srcRect b="0" l="0" r="0" t="0"/>
          <a:stretch/>
        </p:blipFill>
        <p:spPr>
          <a:xfrm>
            <a:off x="6833454" y="1346200"/>
            <a:ext cx="5639505" cy="11010900"/>
          </a:xfrm>
          <a:prstGeom prst="rect">
            <a:avLst/>
          </a:prstGeom>
          <a:noFill/>
          <a:ln>
            <a:noFill/>
          </a:ln>
        </p:spPr>
      </p:pic>
      <p:sp>
        <p:nvSpPr>
          <p:cNvPr id="205" name="Google Shape;205;g2e0b1004ddb_0_162"/>
          <p:cNvSpPr/>
          <p:nvPr/>
        </p:nvSpPr>
        <p:spPr>
          <a:xfrm>
            <a:off x="6833454" y="1346200"/>
            <a:ext cx="5639400" cy="5638800"/>
          </a:xfrm>
          <a:prstGeom prst="roundRect">
            <a:avLst>
              <a:gd fmla="val 75081" name="adj"/>
            </a:avLst>
          </a:prstGeom>
          <a:solidFill>
            <a:srgbClr val="816F6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g2e0b1004ddb_0_162"/>
          <p:cNvSpPr/>
          <p:nvPr/>
        </p:nvSpPr>
        <p:spPr>
          <a:xfrm>
            <a:off x="8211576" y="2082800"/>
            <a:ext cx="3899400" cy="5181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Ribeye Marrow"/>
              <a:buNone/>
            </a:pPr>
            <a:r>
              <a:rPr b="0" i="0" lang="en-US" sz="24000" u="none" cap="none" strike="noStrike">
                <a:solidFill>
                  <a:srgbClr val="FFFFFF"/>
                </a:solidFill>
                <a:latin typeface="Ribeye Marrow"/>
                <a:ea typeface="Ribeye Marrow"/>
                <a:cs typeface="Ribeye Marrow"/>
                <a:sym typeface="Ribeye Marrow"/>
              </a:rPr>
              <a:t>W</a:t>
            </a:r>
            <a:endParaRPr b="0" i="0" sz="24000" u="none" cap="none" strike="noStrike">
              <a:solidFill>
                <a:schemeClr val="dk1"/>
              </a:solidFill>
              <a:latin typeface="Calibri"/>
              <a:ea typeface="Calibri"/>
              <a:cs typeface="Calibri"/>
              <a:sym typeface="Calibri"/>
            </a:endParaRPr>
          </a:p>
        </p:txBody>
      </p:sp>
      <p:sp>
        <p:nvSpPr>
          <p:cNvPr id="207" name="Google Shape;207;g2e0b1004ddb_0_162"/>
          <p:cNvSpPr/>
          <p:nvPr/>
        </p:nvSpPr>
        <p:spPr>
          <a:xfrm>
            <a:off x="7366921" y="8274050"/>
            <a:ext cx="4572600" cy="354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g2e0b1004ddb_0_162"/>
          <p:cNvSpPr/>
          <p:nvPr/>
        </p:nvSpPr>
        <p:spPr>
          <a:xfrm>
            <a:off x="7366921" y="8274050"/>
            <a:ext cx="45726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g2e0b1004ddb_0_162"/>
          <p:cNvSpPr/>
          <p:nvPr/>
        </p:nvSpPr>
        <p:spPr>
          <a:xfrm>
            <a:off x="7366921" y="8274050"/>
            <a:ext cx="45726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g2e0b1004ddb_0_162"/>
          <p:cNvSpPr/>
          <p:nvPr/>
        </p:nvSpPr>
        <p:spPr>
          <a:xfrm>
            <a:off x="7366921" y="8274050"/>
            <a:ext cx="4725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ibeye Marrow"/>
              <a:buNone/>
            </a:pPr>
            <a:r>
              <a:rPr b="0" i="0" lang="en-US" sz="3600" u="none" cap="none" strike="noStrike">
                <a:solidFill>
                  <a:srgbClr val="0E0E0E"/>
                </a:solidFill>
                <a:latin typeface="Ribeye Marrow"/>
                <a:ea typeface="Ribeye Marrow"/>
                <a:cs typeface="Ribeye Marrow"/>
                <a:sym typeface="Ribeye Marrow"/>
              </a:rPr>
              <a:t>Obtain</a:t>
            </a:r>
            <a:endParaRPr b="0" i="0" sz="3600" u="none" cap="none" strike="noStrike">
              <a:solidFill>
                <a:schemeClr val="dk1"/>
              </a:solidFill>
              <a:latin typeface="Calibri"/>
              <a:ea typeface="Calibri"/>
              <a:cs typeface="Calibri"/>
              <a:sym typeface="Calibri"/>
            </a:endParaRPr>
          </a:p>
        </p:txBody>
      </p:sp>
      <p:sp>
        <p:nvSpPr>
          <p:cNvPr id="211" name="Google Shape;211;g2e0b1004ddb_0_162"/>
          <p:cNvSpPr/>
          <p:nvPr/>
        </p:nvSpPr>
        <p:spPr>
          <a:xfrm>
            <a:off x="7366921" y="9099550"/>
            <a:ext cx="47082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nkempt"/>
              <a:buNone/>
            </a:pPr>
            <a:r>
              <a:rPr b="0" i="0" lang="en-US" sz="3200" u="none" cap="none" strike="noStrike">
                <a:solidFill>
                  <a:srgbClr val="0E0E0E"/>
                </a:solidFill>
                <a:latin typeface="Unkempt"/>
                <a:ea typeface="Unkempt"/>
                <a:cs typeface="Unkempt"/>
                <a:sym typeface="Unkempt"/>
              </a:rPr>
              <a:t>Humans acquire Crystal </a:t>
            </a:r>
            <a:endParaRPr b="0" i="0" sz="3200" u="none" cap="none" strike="noStrike">
              <a:solidFill>
                <a:schemeClr val="dk1"/>
              </a:solidFill>
              <a:latin typeface="Calibri"/>
              <a:ea typeface="Calibri"/>
              <a:cs typeface="Calibri"/>
              <a:sym typeface="Calibri"/>
            </a:endParaRPr>
          </a:p>
        </p:txBody>
      </p:sp>
      <p:sp>
        <p:nvSpPr>
          <p:cNvPr id="212" name="Google Shape;212;g2e0b1004ddb_0_162"/>
          <p:cNvSpPr/>
          <p:nvPr/>
        </p:nvSpPr>
        <p:spPr>
          <a:xfrm>
            <a:off x="7366921" y="10001250"/>
            <a:ext cx="4572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g2e0b1004ddb_0_162"/>
          <p:cNvSpPr/>
          <p:nvPr/>
        </p:nvSpPr>
        <p:spPr>
          <a:xfrm>
            <a:off x="7366921" y="10001250"/>
            <a:ext cx="4572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g2e0b1004ddb_0_162"/>
          <p:cNvSpPr/>
          <p:nvPr/>
        </p:nvSpPr>
        <p:spPr>
          <a:xfrm>
            <a:off x="7366921" y="10001250"/>
            <a:ext cx="4725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ibeye Marrow"/>
              <a:buNone/>
            </a:pPr>
            <a:r>
              <a:rPr b="0" i="0" lang="en-US" sz="3600" u="none" cap="none" strike="noStrike">
                <a:solidFill>
                  <a:srgbClr val="0E0E0E"/>
                </a:solidFill>
                <a:latin typeface="Ribeye Marrow"/>
                <a:ea typeface="Ribeye Marrow"/>
                <a:cs typeface="Ribeye Marrow"/>
                <a:sym typeface="Ribeye Marrow"/>
              </a:rPr>
              <a:t>Foundation</a:t>
            </a:r>
            <a:endParaRPr b="0" i="0" sz="3600" u="none" cap="none" strike="noStrike">
              <a:solidFill>
                <a:schemeClr val="dk1"/>
              </a:solidFill>
              <a:latin typeface="Calibri"/>
              <a:ea typeface="Calibri"/>
              <a:cs typeface="Calibri"/>
              <a:sym typeface="Calibri"/>
            </a:endParaRPr>
          </a:p>
        </p:txBody>
      </p:sp>
      <p:sp>
        <p:nvSpPr>
          <p:cNvPr id="215" name="Google Shape;215;g2e0b1004ddb_0_162"/>
          <p:cNvSpPr/>
          <p:nvPr/>
        </p:nvSpPr>
        <p:spPr>
          <a:xfrm>
            <a:off x="7366921" y="10826750"/>
            <a:ext cx="4708200" cy="1126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nkempt"/>
              <a:buNone/>
            </a:pPr>
            <a:r>
              <a:rPr b="0" i="0" lang="en-US" sz="3200" u="none" cap="none" strike="noStrike">
                <a:solidFill>
                  <a:srgbClr val="0E0E0E"/>
                </a:solidFill>
                <a:latin typeface="Unkempt"/>
                <a:ea typeface="Unkempt"/>
                <a:cs typeface="Unkempt"/>
                <a:sym typeface="Unkempt"/>
              </a:rPr>
              <a:t>Shimmering City established</a:t>
            </a:r>
            <a:endParaRPr b="0" i="0" sz="3200" u="none" cap="none" strike="noStrike">
              <a:solidFill>
                <a:schemeClr val="dk1"/>
              </a:solidFill>
              <a:latin typeface="Calibri"/>
              <a:ea typeface="Calibri"/>
              <a:cs typeface="Calibri"/>
              <a:sym typeface="Calibri"/>
            </a:endParaRPr>
          </a:p>
        </p:txBody>
      </p:sp>
      <p:pic>
        <p:nvPicPr>
          <p:cNvPr descr=" " id="216" name="Google Shape;216;g2e0b1004ddb_0_162"/>
          <p:cNvPicPr preferRelativeResize="0"/>
          <p:nvPr/>
        </p:nvPicPr>
        <p:blipFill rotWithShape="1">
          <a:blip r:embed="rId8">
            <a:alphaModFix/>
          </a:blip>
          <a:srcRect b="0" l="0" r="0" t="0"/>
          <a:stretch/>
        </p:blipFill>
        <p:spPr>
          <a:xfrm>
            <a:off x="11914089" y="1346200"/>
            <a:ext cx="5639505" cy="11010900"/>
          </a:xfrm>
          <a:prstGeom prst="rect">
            <a:avLst/>
          </a:prstGeom>
          <a:noFill/>
          <a:ln>
            <a:noFill/>
          </a:ln>
        </p:spPr>
      </p:pic>
      <p:sp>
        <p:nvSpPr>
          <p:cNvPr id="217" name="Google Shape;217;g2e0b1004ddb_0_162"/>
          <p:cNvSpPr/>
          <p:nvPr/>
        </p:nvSpPr>
        <p:spPr>
          <a:xfrm>
            <a:off x="11914089" y="1346200"/>
            <a:ext cx="5639400" cy="5638800"/>
          </a:xfrm>
          <a:prstGeom prst="roundRect">
            <a:avLst>
              <a:gd fmla="val 75081" name="adj"/>
            </a:avLst>
          </a:prstGeom>
          <a:solidFill>
            <a:srgbClr val="FAF6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g2e0b1004ddb_0_162"/>
          <p:cNvSpPr/>
          <p:nvPr/>
        </p:nvSpPr>
        <p:spPr>
          <a:xfrm>
            <a:off x="13514489" y="2082800"/>
            <a:ext cx="3454800" cy="5181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16F63"/>
              </a:buClr>
              <a:buSzPts val="24000"/>
              <a:buFont typeface="Ribeye Marrow"/>
              <a:buNone/>
            </a:pPr>
            <a:r>
              <a:rPr b="0" i="0" lang="en-US" sz="24000" u="none" cap="none" strike="noStrike">
                <a:solidFill>
                  <a:srgbClr val="816F63"/>
                </a:solidFill>
                <a:latin typeface="Ribeye Marrow"/>
                <a:ea typeface="Ribeye Marrow"/>
                <a:cs typeface="Ribeye Marrow"/>
                <a:sym typeface="Ribeye Marrow"/>
              </a:rPr>
              <a:t>O</a:t>
            </a:r>
            <a:endParaRPr b="0" i="0" sz="24000" u="none" cap="none" strike="noStrike">
              <a:solidFill>
                <a:schemeClr val="dk1"/>
              </a:solidFill>
              <a:latin typeface="Calibri"/>
              <a:ea typeface="Calibri"/>
              <a:cs typeface="Calibri"/>
              <a:sym typeface="Calibri"/>
            </a:endParaRPr>
          </a:p>
        </p:txBody>
      </p:sp>
      <p:sp>
        <p:nvSpPr>
          <p:cNvPr id="219" name="Google Shape;219;g2e0b1004ddb_0_162"/>
          <p:cNvSpPr/>
          <p:nvPr/>
        </p:nvSpPr>
        <p:spPr>
          <a:xfrm>
            <a:off x="12447556" y="8274050"/>
            <a:ext cx="4572600" cy="354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g2e0b1004ddb_0_162"/>
          <p:cNvSpPr/>
          <p:nvPr/>
        </p:nvSpPr>
        <p:spPr>
          <a:xfrm>
            <a:off x="12447556" y="8274050"/>
            <a:ext cx="45726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g2e0b1004ddb_0_162"/>
          <p:cNvSpPr/>
          <p:nvPr/>
        </p:nvSpPr>
        <p:spPr>
          <a:xfrm>
            <a:off x="12447556" y="8274050"/>
            <a:ext cx="45726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g2e0b1004ddb_0_162"/>
          <p:cNvSpPr/>
          <p:nvPr/>
        </p:nvSpPr>
        <p:spPr>
          <a:xfrm>
            <a:off x="12447556" y="8274050"/>
            <a:ext cx="4725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ibeye Marrow"/>
              <a:buNone/>
            </a:pPr>
            <a:r>
              <a:rPr b="0" i="0" lang="en-US" sz="3600" u="none" cap="none" strike="noStrike">
                <a:solidFill>
                  <a:srgbClr val="0E0E0E"/>
                </a:solidFill>
                <a:latin typeface="Ribeye Marrow"/>
                <a:ea typeface="Ribeye Marrow"/>
                <a:cs typeface="Ribeye Marrow"/>
                <a:sym typeface="Ribeye Marrow"/>
              </a:rPr>
              <a:t>War</a:t>
            </a:r>
            <a:endParaRPr b="0" i="0" sz="3600" u="none" cap="none" strike="noStrike">
              <a:solidFill>
                <a:schemeClr val="dk1"/>
              </a:solidFill>
              <a:latin typeface="Calibri"/>
              <a:ea typeface="Calibri"/>
              <a:cs typeface="Calibri"/>
              <a:sym typeface="Calibri"/>
            </a:endParaRPr>
          </a:p>
        </p:txBody>
      </p:sp>
      <p:sp>
        <p:nvSpPr>
          <p:cNvPr id="223" name="Google Shape;223;g2e0b1004ddb_0_162"/>
          <p:cNvSpPr/>
          <p:nvPr/>
        </p:nvSpPr>
        <p:spPr>
          <a:xfrm>
            <a:off x="12447556" y="9099550"/>
            <a:ext cx="47082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nkempt"/>
              <a:buNone/>
            </a:pPr>
            <a:r>
              <a:rPr b="0" i="0" lang="en-US" sz="3200" u="none" cap="none" strike="noStrike">
                <a:solidFill>
                  <a:srgbClr val="0E0E0E"/>
                </a:solidFill>
                <a:latin typeface="Unkempt"/>
                <a:ea typeface="Unkempt"/>
                <a:cs typeface="Unkempt"/>
                <a:sym typeface="Unkempt"/>
              </a:rPr>
              <a:t>Kingdoms clash in conflict.</a:t>
            </a:r>
            <a:endParaRPr b="0" i="0" sz="3200" u="none" cap="none" strike="noStrike">
              <a:solidFill>
                <a:schemeClr val="dk1"/>
              </a:solidFill>
              <a:latin typeface="Calibri"/>
              <a:ea typeface="Calibri"/>
              <a:cs typeface="Calibri"/>
              <a:sym typeface="Calibri"/>
            </a:endParaRPr>
          </a:p>
        </p:txBody>
      </p:sp>
      <p:sp>
        <p:nvSpPr>
          <p:cNvPr id="224" name="Google Shape;224;g2e0b1004ddb_0_162"/>
          <p:cNvSpPr/>
          <p:nvPr/>
        </p:nvSpPr>
        <p:spPr>
          <a:xfrm>
            <a:off x="12447556" y="10001250"/>
            <a:ext cx="4572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g2e0b1004ddb_0_162"/>
          <p:cNvSpPr/>
          <p:nvPr/>
        </p:nvSpPr>
        <p:spPr>
          <a:xfrm>
            <a:off x="12447556" y="10001250"/>
            <a:ext cx="4572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g2e0b1004ddb_0_162"/>
          <p:cNvSpPr/>
          <p:nvPr/>
        </p:nvSpPr>
        <p:spPr>
          <a:xfrm>
            <a:off x="12447556" y="10001250"/>
            <a:ext cx="4725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ibeye Marrow"/>
              <a:buNone/>
            </a:pPr>
            <a:r>
              <a:rPr b="0" i="0" lang="en-US" sz="3600" u="none" cap="none" strike="noStrike">
                <a:solidFill>
                  <a:srgbClr val="0E0E0E"/>
                </a:solidFill>
                <a:latin typeface="Ribeye Marrow"/>
                <a:ea typeface="Ribeye Marrow"/>
                <a:cs typeface="Ribeye Marrow"/>
                <a:sym typeface="Ribeye Marrow"/>
              </a:rPr>
              <a:t>Transformation</a:t>
            </a:r>
            <a:endParaRPr b="0" i="0" sz="3600" u="none" cap="none" strike="noStrike">
              <a:solidFill>
                <a:schemeClr val="dk1"/>
              </a:solidFill>
              <a:latin typeface="Calibri"/>
              <a:ea typeface="Calibri"/>
              <a:cs typeface="Calibri"/>
              <a:sym typeface="Calibri"/>
            </a:endParaRPr>
          </a:p>
        </p:txBody>
      </p:sp>
      <p:sp>
        <p:nvSpPr>
          <p:cNvPr id="227" name="Google Shape;227;g2e0b1004ddb_0_162"/>
          <p:cNvSpPr/>
          <p:nvPr/>
        </p:nvSpPr>
        <p:spPr>
          <a:xfrm>
            <a:off x="12447556" y="10826750"/>
            <a:ext cx="4708200" cy="1126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nkempt"/>
              <a:buNone/>
            </a:pPr>
            <a:r>
              <a:rPr b="0" i="0" lang="en-US" sz="3200" u="none" cap="none" strike="noStrike">
                <a:solidFill>
                  <a:srgbClr val="0E0E0E"/>
                </a:solidFill>
                <a:latin typeface="Unkempt"/>
                <a:ea typeface="Unkempt"/>
                <a:cs typeface="Unkempt"/>
                <a:sym typeface="Unkempt"/>
              </a:rPr>
              <a:t>Peasant discovers magical powers.</a:t>
            </a:r>
            <a:endParaRPr b="0" i="0" sz="3200" u="none" cap="none" strike="noStrike">
              <a:solidFill>
                <a:schemeClr val="dk1"/>
              </a:solidFill>
              <a:latin typeface="Calibri"/>
              <a:ea typeface="Calibri"/>
              <a:cs typeface="Calibri"/>
              <a:sym typeface="Calibri"/>
            </a:endParaRPr>
          </a:p>
        </p:txBody>
      </p:sp>
      <p:pic>
        <p:nvPicPr>
          <p:cNvPr descr=" " id="228" name="Google Shape;228;g2e0b1004ddb_0_162"/>
          <p:cNvPicPr preferRelativeResize="0"/>
          <p:nvPr/>
        </p:nvPicPr>
        <p:blipFill rotWithShape="1">
          <a:blip r:embed="rId8">
            <a:alphaModFix/>
          </a:blip>
          <a:srcRect b="0" l="0" r="0" t="0"/>
          <a:stretch/>
        </p:blipFill>
        <p:spPr>
          <a:xfrm>
            <a:off x="16994724" y="1346200"/>
            <a:ext cx="5639505" cy="11010900"/>
          </a:xfrm>
          <a:prstGeom prst="rect">
            <a:avLst/>
          </a:prstGeom>
          <a:noFill/>
          <a:ln>
            <a:noFill/>
          </a:ln>
        </p:spPr>
      </p:pic>
      <p:sp>
        <p:nvSpPr>
          <p:cNvPr id="229" name="Google Shape;229;g2e0b1004ddb_0_162"/>
          <p:cNvSpPr/>
          <p:nvPr/>
        </p:nvSpPr>
        <p:spPr>
          <a:xfrm>
            <a:off x="16994724" y="1346200"/>
            <a:ext cx="5639400" cy="5638800"/>
          </a:xfrm>
          <a:prstGeom prst="roundRect">
            <a:avLst>
              <a:gd fmla="val 75081" name="adj"/>
            </a:avLst>
          </a:prstGeom>
          <a:solidFill>
            <a:srgbClr val="816F6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g2e0b1004ddb_0_162"/>
          <p:cNvSpPr/>
          <p:nvPr/>
        </p:nvSpPr>
        <p:spPr>
          <a:xfrm>
            <a:off x="18811051" y="2082800"/>
            <a:ext cx="3023100" cy="5181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Ribeye Marrow"/>
              <a:buNone/>
            </a:pPr>
            <a:r>
              <a:rPr b="0" i="0" lang="en-US" sz="24000" u="none" cap="none" strike="noStrike">
                <a:solidFill>
                  <a:srgbClr val="FFFFFF"/>
                </a:solidFill>
                <a:latin typeface="Ribeye Marrow"/>
                <a:ea typeface="Ribeye Marrow"/>
                <a:cs typeface="Ribeye Marrow"/>
                <a:sym typeface="Ribeye Marrow"/>
              </a:rPr>
              <a:t>T</a:t>
            </a:r>
            <a:endParaRPr b="0" i="0" sz="24000" u="none" cap="none" strike="noStrike">
              <a:solidFill>
                <a:schemeClr val="dk1"/>
              </a:solidFill>
              <a:latin typeface="Calibri"/>
              <a:ea typeface="Calibri"/>
              <a:cs typeface="Calibri"/>
              <a:sym typeface="Calibri"/>
            </a:endParaRPr>
          </a:p>
        </p:txBody>
      </p:sp>
      <p:sp>
        <p:nvSpPr>
          <p:cNvPr id="231" name="Google Shape;231;g2e0b1004ddb_0_162"/>
          <p:cNvSpPr/>
          <p:nvPr/>
        </p:nvSpPr>
        <p:spPr>
          <a:xfrm>
            <a:off x="17528191" y="8026400"/>
            <a:ext cx="4572600" cy="403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g2e0b1004ddb_0_162"/>
          <p:cNvSpPr/>
          <p:nvPr/>
        </p:nvSpPr>
        <p:spPr>
          <a:xfrm>
            <a:off x="17528191" y="8026400"/>
            <a:ext cx="4572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g2e0b1004ddb_0_162"/>
          <p:cNvSpPr/>
          <p:nvPr/>
        </p:nvSpPr>
        <p:spPr>
          <a:xfrm>
            <a:off x="17528191" y="8026400"/>
            <a:ext cx="4572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g2e0b1004ddb_0_162"/>
          <p:cNvSpPr/>
          <p:nvPr/>
        </p:nvSpPr>
        <p:spPr>
          <a:xfrm>
            <a:off x="17528191" y="8026400"/>
            <a:ext cx="4725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ibeye Marrow"/>
              <a:buNone/>
            </a:pPr>
            <a:r>
              <a:rPr b="0" i="0" lang="en-US" sz="3600" u="none" cap="none" strike="noStrike">
                <a:solidFill>
                  <a:srgbClr val="0E0E0E"/>
                </a:solidFill>
                <a:latin typeface="Ribeye Marrow"/>
                <a:ea typeface="Ribeye Marrow"/>
                <a:cs typeface="Ribeye Marrow"/>
                <a:sym typeface="Ribeye Marrow"/>
              </a:rPr>
              <a:t>Invasion</a:t>
            </a:r>
            <a:endParaRPr b="0" i="0" sz="3600" u="none" cap="none" strike="noStrike">
              <a:solidFill>
                <a:schemeClr val="dk1"/>
              </a:solidFill>
              <a:latin typeface="Calibri"/>
              <a:ea typeface="Calibri"/>
              <a:cs typeface="Calibri"/>
              <a:sym typeface="Calibri"/>
            </a:endParaRPr>
          </a:p>
        </p:txBody>
      </p:sp>
      <p:sp>
        <p:nvSpPr>
          <p:cNvPr id="235" name="Google Shape;235;g2e0b1004ddb_0_162"/>
          <p:cNvSpPr/>
          <p:nvPr/>
        </p:nvSpPr>
        <p:spPr>
          <a:xfrm>
            <a:off x="17528191" y="8851900"/>
            <a:ext cx="4708200" cy="1126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nkempt"/>
              <a:buNone/>
            </a:pPr>
            <a:r>
              <a:rPr b="0" i="0" lang="en-US" sz="3200" u="none" cap="none" strike="noStrike">
                <a:solidFill>
                  <a:srgbClr val="0E0E0E"/>
                </a:solidFill>
                <a:latin typeface="Unkempt"/>
                <a:ea typeface="Unkempt"/>
                <a:cs typeface="Unkempt"/>
                <a:sym typeface="Unkempt"/>
              </a:rPr>
              <a:t>Kingdom attacked by monsters.</a:t>
            </a:r>
            <a:endParaRPr b="0" i="0" sz="3200" u="none" cap="none" strike="noStrike">
              <a:solidFill>
                <a:schemeClr val="dk1"/>
              </a:solidFill>
              <a:latin typeface="Calibri"/>
              <a:ea typeface="Calibri"/>
              <a:cs typeface="Calibri"/>
              <a:sym typeface="Calibri"/>
            </a:endParaRPr>
          </a:p>
        </p:txBody>
      </p:sp>
      <p:sp>
        <p:nvSpPr>
          <p:cNvPr id="236" name="Google Shape;236;g2e0b1004ddb_0_162"/>
          <p:cNvSpPr/>
          <p:nvPr/>
        </p:nvSpPr>
        <p:spPr>
          <a:xfrm>
            <a:off x="17528191" y="10248900"/>
            <a:ext cx="4572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g2e0b1004ddb_0_162"/>
          <p:cNvSpPr/>
          <p:nvPr/>
        </p:nvSpPr>
        <p:spPr>
          <a:xfrm>
            <a:off x="17528191" y="10248900"/>
            <a:ext cx="4572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g2e0b1004ddb_0_162"/>
          <p:cNvSpPr/>
          <p:nvPr/>
        </p:nvSpPr>
        <p:spPr>
          <a:xfrm>
            <a:off x="17528191" y="10248900"/>
            <a:ext cx="4725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ibeye Marrow"/>
              <a:buNone/>
            </a:pPr>
            <a:r>
              <a:rPr b="0" i="0" lang="en-US" sz="3600" u="none" cap="none" strike="noStrike">
                <a:solidFill>
                  <a:srgbClr val="0E0E0E"/>
                </a:solidFill>
                <a:latin typeface="Ribeye Marrow"/>
                <a:ea typeface="Ribeye Marrow"/>
                <a:cs typeface="Ribeye Marrow"/>
                <a:sym typeface="Ribeye Marrow"/>
              </a:rPr>
              <a:t>Betrayal</a:t>
            </a:r>
            <a:endParaRPr b="0" i="0" sz="3600" u="none" cap="none" strike="noStrike">
              <a:solidFill>
                <a:schemeClr val="dk1"/>
              </a:solidFill>
              <a:latin typeface="Calibri"/>
              <a:ea typeface="Calibri"/>
              <a:cs typeface="Calibri"/>
              <a:sym typeface="Calibri"/>
            </a:endParaRPr>
          </a:p>
        </p:txBody>
      </p:sp>
      <p:sp>
        <p:nvSpPr>
          <p:cNvPr id="239" name="Google Shape;239;g2e0b1004ddb_0_162"/>
          <p:cNvSpPr/>
          <p:nvPr/>
        </p:nvSpPr>
        <p:spPr>
          <a:xfrm>
            <a:off x="17528191" y="11074400"/>
            <a:ext cx="4708200" cy="1126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Unkempt"/>
              <a:buNone/>
            </a:pPr>
            <a:r>
              <a:rPr b="0" i="0" lang="en-US" sz="3200" u="none" cap="none" strike="noStrike">
                <a:solidFill>
                  <a:srgbClr val="0E0E0E"/>
                </a:solidFill>
                <a:latin typeface="Unkempt"/>
                <a:ea typeface="Unkempt"/>
                <a:cs typeface="Unkempt"/>
                <a:sym typeface="Unkempt"/>
              </a:rPr>
              <a:t>Queen's advisor revealed as spy.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2024-05-28T09:36:54Z</dcterms:created>
  <dc:creator>PptxGenJS</dc:creator>
</cp:coreProperties>
</file>