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5" r:id="rId2"/>
    <p:sldId id="276" r:id="rId3"/>
    <p:sldId id="277" r:id="rId4"/>
    <p:sldId id="278" r:id="rId5"/>
    <p:sldId id="279" r:id="rId6"/>
    <p:sldId id="280" r:id="rId7"/>
    <p:sldId id="286" r:id="rId8"/>
    <p:sldId id="281" r:id="rId9"/>
    <p:sldId id="282" r:id="rId10"/>
    <p:sldId id="271" r:id="rId11"/>
    <p:sldId id="287" r:id="rId12"/>
    <p:sldId id="289" r:id="rId13"/>
    <p:sldId id="274" r:id="rId14"/>
    <p:sldId id="283" r:id="rId15"/>
    <p:sldId id="290" r:id="rId16"/>
    <p:sldId id="262" r:id="rId17"/>
    <p:sldId id="263" r:id="rId18"/>
    <p:sldId id="264" r:id="rId19"/>
    <p:sldId id="265" r:id="rId20"/>
    <p:sldId id="267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67" autoAdjust="0"/>
    <p:restoredTop sz="94725" autoAdjust="0"/>
  </p:normalViewPr>
  <p:slideViewPr>
    <p:cSldViewPr>
      <p:cViewPr varScale="1">
        <p:scale>
          <a:sx n="92" d="100"/>
          <a:sy n="92" d="100"/>
        </p:scale>
        <p:origin x="192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8157" y="3654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8157" y="5186487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62920" y="7682061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29920" y="7682061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58920" y="7682061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35FE912E-5889-CDBC-042F-EB01DF059CA7}"/>
              </a:ext>
            </a:extLst>
          </p:cNvPr>
          <p:cNvSpPr/>
          <p:nvPr userDrawn="1"/>
        </p:nvSpPr>
        <p:spPr>
          <a:xfrm>
            <a:off x="0" y="0"/>
            <a:ext cx="18288000" cy="12188952"/>
          </a:xfrm>
          <a:custGeom>
            <a:avLst/>
            <a:gdLst/>
            <a:ahLst/>
            <a:cxnLst/>
            <a:rect l="l" t="t" r="r" b="b"/>
            <a:pathLst>
              <a:path w="18288000" h="12188952">
                <a:moveTo>
                  <a:pt x="0" y="0"/>
                </a:moveTo>
                <a:lnTo>
                  <a:pt x="18288000" y="0"/>
                </a:lnTo>
                <a:lnTo>
                  <a:pt x="18288000" y="12188952"/>
                </a:lnTo>
                <a:lnTo>
                  <a:pt x="0" y="121889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6538CD14-FD42-7B56-463F-70FE69D9832B}"/>
              </a:ext>
            </a:extLst>
          </p:cNvPr>
          <p:cNvGrpSpPr/>
          <p:nvPr userDrawn="1"/>
        </p:nvGrpSpPr>
        <p:grpSpPr>
          <a:xfrm>
            <a:off x="0" y="0"/>
            <a:ext cx="18288000" cy="11629580"/>
            <a:chOff x="0" y="0"/>
            <a:chExt cx="2854277" cy="1815072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C3F0FDCD-9F79-413F-55FC-90E0554ADCD5}"/>
                </a:ext>
              </a:extLst>
            </p:cNvPr>
            <p:cNvSpPr/>
            <p:nvPr/>
          </p:nvSpPr>
          <p:spPr>
            <a:xfrm>
              <a:off x="0" y="0"/>
              <a:ext cx="2854277" cy="1815072"/>
            </a:xfrm>
            <a:custGeom>
              <a:avLst/>
              <a:gdLst/>
              <a:ahLst/>
              <a:cxnLst/>
              <a:rect l="l" t="t" r="r" b="b"/>
              <a:pathLst>
                <a:path w="2854277" h="1815072">
                  <a:moveTo>
                    <a:pt x="0" y="0"/>
                  </a:moveTo>
                  <a:lnTo>
                    <a:pt x="2854277" y="0"/>
                  </a:lnTo>
                  <a:lnTo>
                    <a:pt x="2854277" y="1815072"/>
                  </a:lnTo>
                  <a:lnTo>
                    <a:pt x="0" y="1815072"/>
                  </a:lnTo>
                  <a:close/>
                </a:path>
              </a:pathLst>
            </a:custGeom>
            <a:solidFill>
              <a:srgbClr val="00407B">
                <a:alpha val="80000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B87062F2-4846-99BF-418E-5019F8FD3E2B}"/>
                </a:ext>
              </a:extLst>
            </p:cNvPr>
            <p:cNvSpPr txBox="1"/>
            <p:nvPr/>
          </p:nvSpPr>
          <p:spPr>
            <a:xfrm>
              <a:off x="0" y="-38100"/>
              <a:ext cx="2854277" cy="185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7">
            <a:extLst>
              <a:ext uri="{FF2B5EF4-FFF2-40B4-BE49-F238E27FC236}">
                <a16:creationId xmlns:a16="http://schemas.microsoft.com/office/drawing/2014/main" id="{964C5288-0E0A-2947-CCB3-3B813799DA11}"/>
              </a:ext>
            </a:extLst>
          </p:cNvPr>
          <p:cNvSpPr/>
          <p:nvPr userDrawn="1"/>
        </p:nvSpPr>
        <p:spPr>
          <a:xfrm flipV="1">
            <a:off x="1176742" y="9334498"/>
            <a:ext cx="10786658" cy="45719"/>
          </a:xfrm>
          <a:custGeom>
            <a:avLst/>
            <a:gdLst/>
            <a:ahLst/>
            <a:cxnLst/>
            <a:rect l="l" t="t" r="r" b="b"/>
            <a:pathLst>
              <a:path w="11134828" h="139185">
                <a:moveTo>
                  <a:pt x="0" y="0"/>
                </a:moveTo>
                <a:lnTo>
                  <a:pt x="11134828" y="0"/>
                </a:lnTo>
                <a:lnTo>
                  <a:pt x="11134828" y="139185"/>
                </a:lnTo>
                <a:lnTo>
                  <a:pt x="0" y="139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1F5889B-E7D9-77C8-989E-F6925B267E14}"/>
              </a:ext>
            </a:extLst>
          </p:cNvPr>
          <p:cNvSpPr/>
          <p:nvPr userDrawn="1"/>
        </p:nvSpPr>
        <p:spPr>
          <a:xfrm>
            <a:off x="13563600" y="8780723"/>
            <a:ext cx="4419597" cy="888312"/>
          </a:xfrm>
          <a:custGeom>
            <a:avLst/>
            <a:gdLst/>
            <a:ahLst/>
            <a:cxnLst/>
            <a:rect l="l" t="t" r="r" b="b"/>
            <a:pathLst>
              <a:path w="4419597" h="888312">
                <a:moveTo>
                  <a:pt x="0" y="0"/>
                </a:moveTo>
                <a:lnTo>
                  <a:pt x="4419598" y="0"/>
                </a:lnTo>
                <a:lnTo>
                  <a:pt x="4419598" y="888312"/>
                </a:lnTo>
                <a:lnTo>
                  <a:pt x="0" y="8883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17E6CE37-33ED-C63B-3C9D-5686BEF531F7}"/>
              </a:ext>
            </a:extLst>
          </p:cNvPr>
          <p:cNvSpPr/>
          <p:nvPr userDrawn="1"/>
        </p:nvSpPr>
        <p:spPr>
          <a:xfrm>
            <a:off x="7860027" y="723900"/>
            <a:ext cx="2567946" cy="2010013"/>
          </a:xfrm>
          <a:custGeom>
            <a:avLst/>
            <a:gdLst/>
            <a:ahLst/>
            <a:cxnLst/>
            <a:rect l="l" t="t" r="r" b="b"/>
            <a:pathLst>
              <a:path w="2567946" h="2010013">
                <a:moveTo>
                  <a:pt x="0" y="0"/>
                </a:moveTo>
                <a:lnTo>
                  <a:pt x="2567946" y="0"/>
                </a:lnTo>
                <a:lnTo>
                  <a:pt x="2567946" y="2010013"/>
                </a:lnTo>
                <a:lnTo>
                  <a:pt x="0" y="20100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>
            <a:extLst>
              <a:ext uri="{FF2B5EF4-FFF2-40B4-BE49-F238E27FC236}">
                <a16:creationId xmlns:a16="http://schemas.microsoft.com/office/drawing/2014/main" id="{8F641097-3251-D71E-8508-6950179B6718}"/>
              </a:ext>
            </a:extLst>
          </p:cNvPr>
          <p:cNvGrpSpPr/>
          <p:nvPr userDrawn="1"/>
        </p:nvGrpSpPr>
        <p:grpSpPr>
          <a:xfrm>
            <a:off x="-16871" y="190500"/>
            <a:ext cx="18321742" cy="10304445"/>
            <a:chOff x="0" y="0"/>
            <a:chExt cx="2854277" cy="1815072"/>
          </a:xfrm>
          <a:solidFill>
            <a:srgbClr val="00407B"/>
          </a:solidFill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F8C96A62-1AFA-1025-D3C8-F9CD04E568E9}"/>
                </a:ext>
              </a:extLst>
            </p:cNvPr>
            <p:cNvSpPr/>
            <p:nvPr/>
          </p:nvSpPr>
          <p:spPr>
            <a:xfrm>
              <a:off x="0" y="0"/>
              <a:ext cx="2854277" cy="1815072"/>
            </a:xfrm>
            <a:custGeom>
              <a:avLst/>
              <a:gdLst/>
              <a:ahLst/>
              <a:cxnLst/>
              <a:rect l="l" t="t" r="r" b="b"/>
              <a:pathLst>
                <a:path w="2854277" h="1815072">
                  <a:moveTo>
                    <a:pt x="0" y="0"/>
                  </a:moveTo>
                  <a:lnTo>
                    <a:pt x="2854277" y="0"/>
                  </a:lnTo>
                  <a:lnTo>
                    <a:pt x="2854277" y="1815072"/>
                  </a:lnTo>
                  <a:lnTo>
                    <a:pt x="0" y="181507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L">
                <a:solidFill>
                  <a:srgbClr val="00407B"/>
                </a:solidFill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7BA755EE-19E9-7724-6998-B27B782434AD}"/>
                </a:ext>
              </a:extLst>
            </p:cNvPr>
            <p:cNvSpPr txBox="1"/>
            <p:nvPr/>
          </p:nvSpPr>
          <p:spPr>
            <a:xfrm>
              <a:off x="0" y="-38100"/>
              <a:ext cx="2854277" cy="185317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srgbClr val="00407B"/>
                </a:solidFill>
              </a:endParaRPr>
            </a:p>
          </p:txBody>
        </p:sp>
      </p:grpSp>
      <p:sp>
        <p:nvSpPr>
          <p:cNvPr id="4" name="Freeform 7">
            <a:extLst>
              <a:ext uri="{FF2B5EF4-FFF2-40B4-BE49-F238E27FC236}">
                <a16:creationId xmlns:a16="http://schemas.microsoft.com/office/drawing/2014/main" id="{0EA1D399-10DD-88C7-2CF8-9851CD8577E4}"/>
              </a:ext>
            </a:extLst>
          </p:cNvPr>
          <p:cNvSpPr/>
          <p:nvPr userDrawn="1"/>
        </p:nvSpPr>
        <p:spPr>
          <a:xfrm>
            <a:off x="2667000" y="9944100"/>
            <a:ext cx="12966032" cy="62986"/>
          </a:xfrm>
          <a:custGeom>
            <a:avLst/>
            <a:gdLst/>
            <a:ahLst/>
            <a:cxnLst/>
            <a:rect l="l" t="t" r="r" b="b"/>
            <a:pathLst>
              <a:path w="11134828" h="139185">
                <a:moveTo>
                  <a:pt x="0" y="0"/>
                </a:moveTo>
                <a:lnTo>
                  <a:pt x="11134828" y="0"/>
                </a:lnTo>
                <a:lnTo>
                  <a:pt x="11134828" y="139185"/>
                </a:lnTo>
                <a:lnTo>
                  <a:pt x="0" y="1391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23DFE051-AD58-CD78-3530-54BCDD6BBE1E}"/>
              </a:ext>
            </a:extLst>
          </p:cNvPr>
          <p:cNvSpPr/>
          <p:nvPr userDrawn="1"/>
        </p:nvSpPr>
        <p:spPr>
          <a:xfrm>
            <a:off x="7860027" y="723900"/>
            <a:ext cx="2567946" cy="2010013"/>
          </a:xfrm>
          <a:custGeom>
            <a:avLst/>
            <a:gdLst/>
            <a:ahLst/>
            <a:cxnLst/>
            <a:rect l="l" t="t" r="r" b="b"/>
            <a:pathLst>
              <a:path w="2567946" h="2010013">
                <a:moveTo>
                  <a:pt x="0" y="0"/>
                </a:moveTo>
                <a:lnTo>
                  <a:pt x="2567946" y="0"/>
                </a:lnTo>
                <a:lnTo>
                  <a:pt x="2567946" y="2010013"/>
                </a:lnTo>
                <a:lnTo>
                  <a:pt x="0" y="20100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92852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CEAF6BDB-60CE-FD5D-4DE0-BDAF26EAB2CF}"/>
              </a:ext>
            </a:extLst>
          </p:cNvPr>
          <p:cNvSpPr/>
          <p:nvPr userDrawn="1"/>
        </p:nvSpPr>
        <p:spPr>
          <a:xfrm>
            <a:off x="12691661" y="495300"/>
            <a:ext cx="4419597" cy="888576"/>
          </a:xfrm>
          <a:custGeom>
            <a:avLst/>
            <a:gdLst/>
            <a:ahLst/>
            <a:cxnLst/>
            <a:rect l="l" t="t" r="r" b="b"/>
            <a:pathLst>
              <a:path w="4419597" h="888576">
                <a:moveTo>
                  <a:pt x="0" y="0"/>
                </a:moveTo>
                <a:lnTo>
                  <a:pt x="4419597" y="0"/>
                </a:lnTo>
                <a:lnTo>
                  <a:pt x="4419597" y="888575"/>
                </a:lnTo>
                <a:lnTo>
                  <a:pt x="0" y="888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7C26B91B-4798-FCD1-3CF2-FDC6AE7E0EEB}"/>
              </a:ext>
            </a:extLst>
          </p:cNvPr>
          <p:cNvSpPr/>
          <p:nvPr userDrawn="1"/>
        </p:nvSpPr>
        <p:spPr>
          <a:xfrm>
            <a:off x="1176742" y="633563"/>
            <a:ext cx="3848656" cy="1206225"/>
          </a:xfrm>
          <a:custGeom>
            <a:avLst/>
            <a:gdLst/>
            <a:ahLst/>
            <a:cxnLst/>
            <a:rect l="l" t="t" r="r" b="b"/>
            <a:pathLst>
              <a:path w="3848656" h="1206225">
                <a:moveTo>
                  <a:pt x="0" y="0"/>
                </a:moveTo>
                <a:lnTo>
                  <a:pt x="3848656" y="0"/>
                </a:lnTo>
                <a:lnTo>
                  <a:pt x="3848656" y="1206225"/>
                </a:lnTo>
                <a:lnTo>
                  <a:pt x="0" y="12062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82BC259F-0135-BDDE-9A86-BD4DA5B8F84C}"/>
              </a:ext>
            </a:extLst>
          </p:cNvPr>
          <p:cNvSpPr/>
          <p:nvPr userDrawn="1"/>
        </p:nvSpPr>
        <p:spPr>
          <a:xfrm>
            <a:off x="2667000" y="10172700"/>
            <a:ext cx="12966032" cy="252300"/>
          </a:xfrm>
          <a:custGeom>
            <a:avLst/>
            <a:gdLst/>
            <a:ahLst/>
            <a:cxnLst/>
            <a:rect l="l" t="t" r="r" b="b"/>
            <a:pathLst>
              <a:path w="11134828" h="139185">
                <a:moveTo>
                  <a:pt x="0" y="0"/>
                </a:moveTo>
                <a:lnTo>
                  <a:pt x="11134828" y="0"/>
                </a:lnTo>
                <a:lnTo>
                  <a:pt x="11134828" y="139185"/>
                </a:lnTo>
                <a:lnTo>
                  <a:pt x="0" y="1391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24584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9133BE52-9F21-6D4D-CF94-647B3FA4B0A8}"/>
              </a:ext>
            </a:extLst>
          </p:cNvPr>
          <p:cNvSpPr/>
          <p:nvPr userDrawn="1"/>
        </p:nvSpPr>
        <p:spPr>
          <a:xfrm>
            <a:off x="1176742" y="633563"/>
            <a:ext cx="3848656" cy="1206225"/>
          </a:xfrm>
          <a:custGeom>
            <a:avLst/>
            <a:gdLst/>
            <a:ahLst/>
            <a:cxnLst/>
            <a:rect l="l" t="t" r="r" b="b"/>
            <a:pathLst>
              <a:path w="3848656" h="1206225">
                <a:moveTo>
                  <a:pt x="0" y="0"/>
                </a:moveTo>
                <a:lnTo>
                  <a:pt x="3848656" y="0"/>
                </a:lnTo>
                <a:lnTo>
                  <a:pt x="3848656" y="1206225"/>
                </a:lnTo>
                <a:lnTo>
                  <a:pt x="0" y="12062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943B635F-1D42-FF4E-6090-1984390602DD}"/>
              </a:ext>
            </a:extLst>
          </p:cNvPr>
          <p:cNvSpPr/>
          <p:nvPr userDrawn="1"/>
        </p:nvSpPr>
        <p:spPr>
          <a:xfrm>
            <a:off x="2667000" y="10172700"/>
            <a:ext cx="12966032" cy="252300"/>
          </a:xfrm>
          <a:custGeom>
            <a:avLst/>
            <a:gdLst/>
            <a:ahLst/>
            <a:cxnLst/>
            <a:rect l="l" t="t" r="r" b="b"/>
            <a:pathLst>
              <a:path w="11134828" h="139185">
                <a:moveTo>
                  <a:pt x="0" y="0"/>
                </a:moveTo>
                <a:lnTo>
                  <a:pt x="11134828" y="0"/>
                </a:lnTo>
                <a:lnTo>
                  <a:pt x="11134828" y="139185"/>
                </a:lnTo>
                <a:lnTo>
                  <a:pt x="0" y="139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4642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>
            <a:extLst>
              <a:ext uri="{FF2B5EF4-FFF2-40B4-BE49-F238E27FC236}">
                <a16:creationId xmlns:a16="http://schemas.microsoft.com/office/drawing/2014/main" id="{9C2ED32D-354A-EA8C-5CFD-1F645FD44851}"/>
              </a:ext>
            </a:extLst>
          </p:cNvPr>
          <p:cNvSpPr/>
          <p:nvPr userDrawn="1"/>
        </p:nvSpPr>
        <p:spPr>
          <a:xfrm>
            <a:off x="2667000" y="10172700"/>
            <a:ext cx="12966032" cy="252300"/>
          </a:xfrm>
          <a:custGeom>
            <a:avLst/>
            <a:gdLst/>
            <a:ahLst/>
            <a:cxnLst/>
            <a:rect l="l" t="t" r="r" b="b"/>
            <a:pathLst>
              <a:path w="11134828" h="139185">
                <a:moveTo>
                  <a:pt x="0" y="0"/>
                </a:moveTo>
                <a:lnTo>
                  <a:pt x="11134828" y="0"/>
                </a:lnTo>
                <a:lnTo>
                  <a:pt x="11134828" y="139185"/>
                </a:lnTo>
                <a:lnTo>
                  <a:pt x="0" y="1391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84958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4F132820-700D-E0D3-0BC0-A3D9B490A6A7}"/>
              </a:ext>
            </a:extLst>
          </p:cNvPr>
          <p:cNvSpPr/>
          <p:nvPr userDrawn="1"/>
        </p:nvSpPr>
        <p:spPr>
          <a:xfrm>
            <a:off x="0" y="0"/>
            <a:ext cx="18288000" cy="12188952"/>
          </a:xfrm>
          <a:custGeom>
            <a:avLst/>
            <a:gdLst/>
            <a:ahLst/>
            <a:cxnLst/>
            <a:rect l="l" t="t" r="r" b="b"/>
            <a:pathLst>
              <a:path w="18288000" h="12188952">
                <a:moveTo>
                  <a:pt x="0" y="0"/>
                </a:moveTo>
                <a:lnTo>
                  <a:pt x="18288000" y="0"/>
                </a:lnTo>
                <a:lnTo>
                  <a:pt x="18288000" y="12188952"/>
                </a:lnTo>
                <a:lnTo>
                  <a:pt x="0" y="121889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0D0B13F2-3E86-3A32-09B9-C024E944B8D4}"/>
              </a:ext>
            </a:extLst>
          </p:cNvPr>
          <p:cNvGrpSpPr/>
          <p:nvPr userDrawn="1"/>
        </p:nvGrpSpPr>
        <p:grpSpPr>
          <a:xfrm>
            <a:off x="0" y="0"/>
            <a:ext cx="18288000" cy="11629580"/>
            <a:chOff x="0" y="0"/>
            <a:chExt cx="2854277" cy="1815072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F9F72229-F6D7-739D-7498-13957E05F55A}"/>
                </a:ext>
              </a:extLst>
            </p:cNvPr>
            <p:cNvSpPr/>
            <p:nvPr/>
          </p:nvSpPr>
          <p:spPr>
            <a:xfrm>
              <a:off x="0" y="0"/>
              <a:ext cx="2854277" cy="1815072"/>
            </a:xfrm>
            <a:custGeom>
              <a:avLst/>
              <a:gdLst/>
              <a:ahLst/>
              <a:cxnLst/>
              <a:rect l="l" t="t" r="r" b="b"/>
              <a:pathLst>
                <a:path w="2854277" h="1815072">
                  <a:moveTo>
                    <a:pt x="0" y="0"/>
                  </a:moveTo>
                  <a:lnTo>
                    <a:pt x="2854277" y="0"/>
                  </a:lnTo>
                  <a:lnTo>
                    <a:pt x="2854277" y="1815072"/>
                  </a:lnTo>
                  <a:lnTo>
                    <a:pt x="0" y="1815072"/>
                  </a:lnTo>
                  <a:close/>
                </a:path>
              </a:pathLst>
            </a:custGeom>
            <a:solidFill>
              <a:srgbClr val="00407B">
                <a:alpha val="80000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AF31CE8-F374-9CE6-3251-E243CD1C92AD}"/>
                </a:ext>
              </a:extLst>
            </p:cNvPr>
            <p:cNvSpPr txBox="1"/>
            <p:nvPr/>
          </p:nvSpPr>
          <p:spPr>
            <a:xfrm>
              <a:off x="0" y="-38100"/>
              <a:ext cx="2854277" cy="185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52B360FC-8051-8166-6963-ED55270458CB}"/>
              </a:ext>
            </a:extLst>
          </p:cNvPr>
          <p:cNvSpPr/>
          <p:nvPr userDrawn="1"/>
        </p:nvSpPr>
        <p:spPr>
          <a:xfrm>
            <a:off x="6816075" y="7112312"/>
            <a:ext cx="4419597" cy="888312"/>
          </a:xfrm>
          <a:custGeom>
            <a:avLst/>
            <a:gdLst/>
            <a:ahLst/>
            <a:cxnLst/>
            <a:rect l="l" t="t" r="r" b="b"/>
            <a:pathLst>
              <a:path w="4419597" h="888312">
                <a:moveTo>
                  <a:pt x="0" y="0"/>
                </a:moveTo>
                <a:lnTo>
                  <a:pt x="4419597" y="0"/>
                </a:lnTo>
                <a:lnTo>
                  <a:pt x="4419597" y="888312"/>
                </a:lnTo>
                <a:lnTo>
                  <a:pt x="0" y="888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58325FC5-1A8A-0274-A167-C5099423B3AB}"/>
              </a:ext>
            </a:extLst>
          </p:cNvPr>
          <p:cNvSpPr/>
          <p:nvPr userDrawn="1"/>
        </p:nvSpPr>
        <p:spPr>
          <a:xfrm>
            <a:off x="7473553" y="2535020"/>
            <a:ext cx="3104640" cy="2430101"/>
          </a:xfrm>
          <a:custGeom>
            <a:avLst/>
            <a:gdLst/>
            <a:ahLst/>
            <a:cxnLst/>
            <a:rect l="l" t="t" r="r" b="b"/>
            <a:pathLst>
              <a:path w="3104640" h="2430101">
                <a:moveTo>
                  <a:pt x="0" y="0"/>
                </a:moveTo>
                <a:lnTo>
                  <a:pt x="3104641" y="0"/>
                </a:lnTo>
                <a:lnTo>
                  <a:pt x="3104641" y="2430101"/>
                </a:lnTo>
                <a:lnTo>
                  <a:pt x="0" y="24301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83E70C05-603E-5D4C-75F4-F83CEAB3112B}"/>
              </a:ext>
            </a:extLst>
          </p:cNvPr>
          <p:cNvSpPr/>
          <p:nvPr userDrawn="1"/>
        </p:nvSpPr>
        <p:spPr>
          <a:xfrm>
            <a:off x="2667000" y="9944100"/>
            <a:ext cx="12966032" cy="62986"/>
          </a:xfrm>
          <a:custGeom>
            <a:avLst/>
            <a:gdLst/>
            <a:ahLst/>
            <a:cxnLst/>
            <a:rect l="l" t="t" r="r" b="b"/>
            <a:pathLst>
              <a:path w="11134828" h="139185">
                <a:moveTo>
                  <a:pt x="0" y="0"/>
                </a:moveTo>
                <a:lnTo>
                  <a:pt x="11134828" y="0"/>
                </a:lnTo>
                <a:lnTo>
                  <a:pt x="11134828" y="139185"/>
                </a:lnTo>
                <a:lnTo>
                  <a:pt x="0" y="1391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EB05AA07-A425-BB29-5948-08956B577738}"/>
              </a:ext>
            </a:extLst>
          </p:cNvPr>
          <p:cNvSpPr/>
          <p:nvPr userDrawn="1"/>
        </p:nvSpPr>
        <p:spPr>
          <a:xfrm>
            <a:off x="0" y="-533845"/>
            <a:ext cx="18288000" cy="12163425"/>
          </a:xfrm>
          <a:custGeom>
            <a:avLst/>
            <a:gdLst/>
            <a:ahLst/>
            <a:cxnLst/>
            <a:rect l="l" t="t" r="r" b="b"/>
            <a:pathLst>
              <a:path w="18288000" h="12163425">
                <a:moveTo>
                  <a:pt x="0" y="0"/>
                </a:moveTo>
                <a:lnTo>
                  <a:pt x="18288000" y="0"/>
                </a:lnTo>
                <a:lnTo>
                  <a:pt x="18288000" y="12163425"/>
                </a:lnTo>
                <a:lnTo>
                  <a:pt x="0" y="12163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A697C237-BED9-DEE9-C521-AABF335B9313}"/>
              </a:ext>
            </a:extLst>
          </p:cNvPr>
          <p:cNvGrpSpPr/>
          <p:nvPr userDrawn="1"/>
        </p:nvGrpSpPr>
        <p:grpSpPr>
          <a:xfrm>
            <a:off x="0" y="-533845"/>
            <a:ext cx="18288000" cy="12430125"/>
            <a:chOff x="0" y="-124944"/>
            <a:chExt cx="2854277" cy="1940016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E0602A76-8251-C034-0DD9-97EAB3DB3F8C}"/>
                </a:ext>
              </a:extLst>
            </p:cNvPr>
            <p:cNvSpPr/>
            <p:nvPr/>
          </p:nvSpPr>
          <p:spPr>
            <a:xfrm>
              <a:off x="0" y="-124944"/>
              <a:ext cx="2854277" cy="1940016"/>
            </a:xfrm>
            <a:custGeom>
              <a:avLst/>
              <a:gdLst/>
              <a:ahLst/>
              <a:cxnLst/>
              <a:rect l="l" t="t" r="r" b="b"/>
              <a:pathLst>
                <a:path w="2854277" h="1815072">
                  <a:moveTo>
                    <a:pt x="0" y="0"/>
                  </a:moveTo>
                  <a:lnTo>
                    <a:pt x="2854277" y="0"/>
                  </a:lnTo>
                  <a:lnTo>
                    <a:pt x="2854277" y="1815072"/>
                  </a:lnTo>
                  <a:lnTo>
                    <a:pt x="0" y="1815072"/>
                  </a:lnTo>
                  <a:close/>
                </a:path>
              </a:pathLst>
            </a:custGeom>
            <a:solidFill>
              <a:srgbClr val="00407B">
                <a:alpha val="80000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6F8B1F02-3B00-44B6-30FA-C580900CDC43}"/>
                </a:ext>
              </a:extLst>
            </p:cNvPr>
            <p:cNvSpPr txBox="1"/>
            <p:nvPr/>
          </p:nvSpPr>
          <p:spPr>
            <a:xfrm>
              <a:off x="0" y="-38100"/>
              <a:ext cx="2854277" cy="185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40EBE994-7B3C-5D8D-EC63-1A751C2E4543}"/>
              </a:ext>
            </a:extLst>
          </p:cNvPr>
          <p:cNvSpPr/>
          <p:nvPr userDrawn="1"/>
        </p:nvSpPr>
        <p:spPr>
          <a:xfrm>
            <a:off x="6816075" y="7112312"/>
            <a:ext cx="4419597" cy="888312"/>
          </a:xfrm>
          <a:custGeom>
            <a:avLst/>
            <a:gdLst/>
            <a:ahLst/>
            <a:cxnLst/>
            <a:rect l="l" t="t" r="r" b="b"/>
            <a:pathLst>
              <a:path w="4419597" h="888312">
                <a:moveTo>
                  <a:pt x="0" y="0"/>
                </a:moveTo>
                <a:lnTo>
                  <a:pt x="4419597" y="0"/>
                </a:lnTo>
                <a:lnTo>
                  <a:pt x="4419597" y="888312"/>
                </a:lnTo>
                <a:lnTo>
                  <a:pt x="0" y="888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353471C7-C998-2031-586E-6B9E4E5B8745}"/>
              </a:ext>
            </a:extLst>
          </p:cNvPr>
          <p:cNvSpPr/>
          <p:nvPr userDrawn="1"/>
        </p:nvSpPr>
        <p:spPr>
          <a:xfrm>
            <a:off x="7473553" y="2535020"/>
            <a:ext cx="3104640" cy="2430101"/>
          </a:xfrm>
          <a:custGeom>
            <a:avLst/>
            <a:gdLst/>
            <a:ahLst/>
            <a:cxnLst/>
            <a:rect l="l" t="t" r="r" b="b"/>
            <a:pathLst>
              <a:path w="3104640" h="2430101">
                <a:moveTo>
                  <a:pt x="0" y="0"/>
                </a:moveTo>
                <a:lnTo>
                  <a:pt x="3104641" y="0"/>
                </a:lnTo>
                <a:lnTo>
                  <a:pt x="3104641" y="2430101"/>
                </a:lnTo>
                <a:lnTo>
                  <a:pt x="0" y="24301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1D72E1E1-803F-471B-B1E4-345F159A5EF8}"/>
              </a:ext>
            </a:extLst>
          </p:cNvPr>
          <p:cNvSpPr/>
          <p:nvPr userDrawn="1"/>
        </p:nvSpPr>
        <p:spPr>
          <a:xfrm>
            <a:off x="2667000" y="9944100"/>
            <a:ext cx="12966032" cy="62986"/>
          </a:xfrm>
          <a:custGeom>
            <a:avLst/>
            <a:gdLst/>
            <a:ahLst/>
            <a:cxnLst/>
            <a:rect l="l" t="t" r="r" b="b"/>
            <a:pathLst>
              <a:path w="11134828" h="139185">
                <a:moveTo>
                  <a:pt x="0" y="0"/>
                </a:moveTo>
                <a:lnTo>
                  <a:pt x="11134828" y="0"/>
                </a:lnTo>
                <a:lnTo>
                  <a:pt x="11134828" y="139185"/>
                </a:lnTo>
                <a:lnTo>
                  <a:pt x="0" y="1391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A57E47C3-9FA2-9600-95B0-B9CEF0BC0BEA}"/>
              </a:ext>
            </a:extLst>
          </p:cNvPr>
          <p:cNvSpPr/>
          <p:nvPr userDrawn="1"/>
        </p:nvSpPr>
        <p:spPr>
          <a:xfrm>
            <a:off x="0" y="0"/>
            <a:ext cx="18288000" cy="12189023"/>
          </a:xfrm>
          <a:custGeom>
            <a:avLst/>
            <a:gdLst/>
            <a:ahLst/>
            <a:cxnLst/>
            <a:rect l="l" t="t" r="r" b="b"/>
            <a:pathLst>
              <a:path w="18288000" h="12189023">
                <a:moveTo>
                  <a:pt x="0" y="0"/>
                </a:moveTo>
                <a:lnTo>
                  <a:pt x="18288000" y="0"/>
                </a:lnTo>
                <a:lnTo>
                  <a:pt x="18288000" y="12189023"/>
                </a:lnTo>
                <a:lnTo>
                  <a:pt x="0" y="12189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7794320C-764F-5F3A-6520-CB7471CEE2E9}"/>
              </a:ext>
            </a:extLst>
          </p:cNvPr>
          <p:cNvGrpSpPr/>
          <p:nvPr userDrawn="1"/>
        </p:nvGrpSpPr>
        <p:grpSpPr>
          <a:xfrm>
            <a:off x="0" y="-114300"/>
            <a:ext cx="18288000" cy="12467780"/>
            <a:chOff x="0" y="-130821"/>
            <a:chExt cx="2854277" cy="1945893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910A9C2C-5574-3D7E-F80D-C868EBB71BBB}"/>
                </a:ext>
              </a:extLst>
            </p:cNvPr>
            <p:cNvSpPr/>
            <p:nvPr/>
          </p:nvSpPr>
          <p:spPr>
            <a:xfrm>
              <a:off x="0" y="-130821"/>
              <a:ext cx="2854277" cy="1945893"/>
            </a:xfrm>
            <a:custGeom>
              <a:avLst/>
              <a:gdLst/>
              <a:ahLst/>
              <a:cxnLst/>
              <a:rect l="l" t="t" r="r" b="b"/>
              <a:pathLst>
                <a:path w="2854277" h="1815072">
                  <a:moveTo>
                    <a:pt x="0" y="0"/>
                  </a:moveTo>
                  <a:lnTo>
                    <a:pt x="2854277" y="0"/>
                  </a:lnTo>
                  <a:lnTo>
                    <a:pt x="2854277" y="1815072"/>
                  </a:lnTo>
                  <a:lnTo>
                    <a:pt x="0" y="1815072"/>
                  </a:lnTo>
                  <a:close/>
                </a:path>
              </a:pathLst>
            </a:custGeom>
            <a:solidFill>
              <a:srgbClr val="00407B">
                <a:alpha val="80000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284E50B7-4126-2C1C-6A14-148D38FB6967}"/>
                </a:ext>
              </a:extLst>
            </p:cNvPr>
            <p:cNvSpPr txBox="1"/>
            <p:nvPr/>
          </p:nvSpPr>
          <p:spPr>
            <a:xfrm>
              <a:off x="0" y="-38100"/>
              <a:ext cx="2854277" cy="185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6">
            <a:extLst>
              <a:ext uri="{FF2B5EF4-FFF2-40B4-BE49-F238E27FC236}">
                <a16:creationId xmlns:a16="http://schemas.microsoft.com/office/drawing/2014/main" id="{39A1A9BA-6FC8-CCEF-69F4-19D4FA9FF502}"/>
              </a:ext>
            </a:extLst>
          </p:cNvPr>
          <p:cNvSpPr/>
          <p:nvPr userDrawn="1"/>
        </p:nvSpPr>
        <p:spPr>
          <a:xfrm>
            <a:off x="6816075" y="7112312"/>
            <a:ext cx="4419597" cy="888312"/>
          </a:xfrm>
          <a:custGeom>
            <a:avLst/>
            <a:gdLst/>
            <a:ahLst/>
            <a:cxnLst/>
            <a:rect l="l" t="t" r="r" b="b"/>
            <a:pathLst>
              <a:path w="4419597" h="888312">
                <a:moveTo>
                  <a:pt x="0" y="0"/>
                </a:moveTo>
                <a:lnTo>
                  <a:pt x="4419597" y="0"/>
                </a:lnTo>
                <a:lnTo>
                  <a:pt x="4419597" y="888312"/>
                </a:lnTo>
                <a:lnTo>
                  <a:pt x="0" y="888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660609A8-3FA2-446C-0BA6-8724BDD77267}"/>
              </a:ext>
            </a:extLst>
          </p:cNvPr>
          <p:cNvSpPr/>
          <p:nvPr userDrawn="1"/>
        </p:nvSpPr>
        <p:spPr>
          <a:xfrm>
            <a:off x="7473553" y="2535020"/>
            <a:ext cx="3104640" cy="2430101"/>
          </a:xfrm>
          <a:custGeom>
            <a:avLst/>
            <a:gdLst/>
            <a:ahLst/>
            <a:cxnLst/>
            <a:rect l="l" t="t" r="r" b="b"/>
            <a:pathLst>
              <a:path w="3104640" h="2430101">
                <a:moveTo>
                  <a:pt x="0" y="0"/>
                </a:moveTo>
                <a:lnTo>
                  <a:pt x="3104641" y="0"/>
                </a:lnTo>
                <a:lnTo>
                  <a:pt x="3104641" y="2430101"/>
                </a:lnTo>
                <a:lnTo>
                  <a:pt x="0" y="24301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4DF94226-FCEC-77EE-F8CB-C228101DC950}"/>
              </a:ext>
            </a:extLst>
          </p:cNvPr>
          <p:cNvSpPr/>
          <p:nvPr userDrawn="1"/>
        </p:nvSpPr>
        <p:spPr>
          <a:xfrm>
            <a:off x="2667000" y="9944100"/>
            <a:ext cx="12966032" cy="62986"/>
          </a:xfrm>
          <a:custGeom>
            <a:avLst/>
            <a:gdLst/>
            <a:ahLst/>
            <a:cxnLst/>
            <a:rect l="l" t="t" r="r" b="b"/>
            <a:pathLst>
              <a:path w="11134828" h="139185">
                <a:moveTo>
                  <a:pt x="0" y="0"/>
                </a:moveTo>
                <a:lnTo>
                  <a:pt x="11134828" y="0"/>
                </a:lnTo>
                <a:lnTo>
                  <a:pt x="11134828" y="139185"/>
                </a:lnTo>
                <a:lnTo>
                  <a:pt x="0" y="1391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>
            <a:extLst>
              <a:ext uri="{FF2B5EF4-FFF2-40B4-BE49-F238E27FC236}">
                <a16:creationId xmlns:a16="http://schemas.microsoft.com/office/drawing/2014/main" id="{0359FC98-0225-7F7C-F7A4-C5C382783398}"/>
              </a:ext>
            </a:extLst>
          </p:cNvPr>
          <p:cNvSpPr/>
          <p:nvPr userDrawn="1"/>
        </p:nvSpPr>
        <p:spPr>
          <a:xfrm>
            <a:off x="0" y="-1902023"/>
            <a:ext cx="18288000" cy="12189023"/>
          </a:xfrm>
          <a:custGeom>
            <a:avLst/>
            <a:gdLst/>
            <a:ahLst/>
            <a:cxnLst/>
            <a:rect l="l" t="t" r="r" b="b"/>
            <a:pathLst>
              <a:path w="18288000" h="12189023">
                <a:moveTo>
                  <a:pt x="0" y="0"/>
                </a:moveTo>
                <a:lnTo>
                  <a:pt x="18288000" y="0"/>
                </a:lnTo>
                <a:lnTo>
                  <a:pt x="18288000" y="12189023"/>
                </a:lnTo>
                <a:lnTo>
                  <a:pt x="0" y="12189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5B3A531E-FCC0-26DC-AA73-672852AF67F7}"/>
              </a:ext>
            </a:extLst>
          </p:cNvPr>
          <p:cNvGrpSpPr/>
          <p:nvPr userDrawn="1"/>
        </p:nvGrpSpPr>
        <p:grpSpPr>
          <a:xfrm>
            <a:off x="0" y="-647700"/>
            <a:ext cx="18516597" cy="12277280"/>
            <a:chOff x="0" y="-101089"/>
            <a:chExt cx="2889955" cy="1916161"/>
          </a:xfrm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9EAFCD9E-F3F8-419E-1103-32D546A0F716}"/>
                </a:ext>
              </a:extLst>
            </p:cNvPr>
            <p:cNvSpPr/>
            <p:nvPr/>
          </p:nvSpPr>
          <p:spPr>
            <a:xfrm>
              <a:off x="0" y="-101089"/>
              <a:ext cx="2889955" cy="1916161"/>
            </a:xfrm>
            <a:custGeom>
              <a:avLst/>
              <a:gdLst/>
              <a:ahLst/>
              <a:cxnLst/>
              <a:rect l="l" t="t" r="r" b="b"/>
              <a:pathLst>
                <a:path w="2854277" h="1815072">
                  <a:moveTo>
                    <a:pt x="0" y="0"/>
                  </a:moveTo>
                  <a:lnTo>
                    <a:pt x="2854277" y="0"/>
                  </a:lnTo>
                  <a:lnTo>
                    <a:pt x="2854277" y="1815072"/>
                  </a:lnTo>
                  <a:lnTo>
                    <a:pt x="0" y="1815072"/>
                  </a:lnTo>
                  <a:close/>
                </a:path>
              </a:pathLst>
            </a:custGeom>
            <a:solidFill>
              <a:srgbClr val="00407B">
                <a:alpha val="80000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65D6218D-EBE4-F860-7E63-B5B2D98D5506}"/>
                </a:ext>
              </a:extLst>
            </p:cNvPr>
            <p:cNvSpPr txBox="1"/>
            <p:nvPr/>
          </p:nvSpPr>
          <p:spPr>
            <a:xfrm>
              <a:off x="0" y="-38100"/>
              <a:ext cx="2854277" cy="185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6">
            <a:extLst>
              <a:ext uri="{FF2B5EF4-FFF2-40B4-BE49-F238E27FC236}">
                <a16:creationId xmlns:a16="http://schemas.microsoft.com/office/drawing/2014/main" id="{431FA859-96F5-6830-0CEA-81CC275AF905}"/>
              </a:ext>
            </a:extLst>
          </p:cNvPr>
          <p:cNvSpPr/>
          <p:nvPr userDrawn="1"/>
        </p:nvSpPr>
        <p:spPr>
          <a:xfrm>
            <a:off x="6816075" y="7112312"/>
            <a:ext cx="4419597" cy="888312"/>
          </a:xfrm>
          <a:custGeom>
            <a:avLst/>
            <a:gdLst/>
            <a:ahLst/>
            <a:cxnLst/>
            <a:rect l="l" t="t" r="r" b="b"/>
            <a:pathLst>
              <a:path w="4419597" h="888312">
                <a:moveTo>
                  <a:pt x="0" y="0"/>
                </a:moveTo>
                <a:lnTo>
                  <a:pt x="4419597" y="0"/>
                </a:lnTo>
                <a:lnTo>
                  <a:pt x="4419597" y="888312"/>
                </a:lnTo>
                <a:lnTo>
                  <a:pt x="0" y="888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CD8506CF-076E-7EA1-08CA-866239BD7AD6}"/>
              </a:ext>
            </a:extLst>
          </p:cNvPr>
          <p:cNvSpPr/>
          <p:nvPr userDrawn="1"/>
        </p:nvSpPr>
        <p:spPr>
          <a:xfrm>
            <a:off x="7473553" y="2535020"/>
            <a:ext cx="3104640" cy="2430101"/>
          </a:xfrm>
          <a:custGeom>
            <a:avLst/>
            <a:gdLst/>
            <a:ahLst/>
            <a:cxnLst/>
            <a:rect l="l" t="t" r="r" b="b"/>
            <a:pathLst>
              <a:path w="3104640" h="2430101">
                <a:moveTo>
                  <a:pt x="0" y="0"/>
                </a:moveTo>
                <a:lnTo>
                  <a:pt x="3104641" y="0"/>
                </a:lnTo>
                <a:lnTo>
                  <a:pt x="3104641" y="2430101"/>
                </a:lnTo>
                <a:lnTo>
                  <a:pt x="0" y="24301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A8AAF435-99ED-2E19-EA42-00123CA6CAA9}"/>
              </a:ext>
            </a:extLst>
          </p:cNvPr>
          <p:cNvSpPr/>
          <p:nvPr userDrawn="1"/>
        </p:nvSpPr>
        <p:spPr>
          <a:xfrm>
            <a:off x="2667000" y="9944100"/>
            <a:ext cx="12966032" cy="62986"/>
          </a:xfrm>
          <a:custGeom>
            <a:avLst/>
            <a:gdLst/>
            <a:ahLst/>
            <a:cxnLst/>
            <a:rect l="l" t="t" r="r" b="b"/>
            <a:pathLst>
              <a:path w="11134828" h="139185">
                <a:moveTo>
                  <a:pt x="0" y="0"/>
                </a:moveTo>
                <a:lnTo>
                  <a:pt x="11134828" y="0"/>
                </a:lnTo>
                <a:lnTo>
                  <a:pt x="11134828" y="139185"/>
                </a:lnTo>
                <a:lnTo>
                  <a:pt x="0" y="1391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">
            <a:extLst>
              <a:ext uri="{FF2B5EF4-FFF2-40B4-BE49-F238E27FC236}">
                <a16:creationId xmlns:a16="http://schemas.microsoft.com/office/drawing/2014/main" id="{E47125E6-3DC3-C6EF-654C-43AD74AF20CA}"/>
              </a:ext>
            </a:extLst>
          </p:cNvPr>
          <p:cNvGrpSpPr/>
          <p:nvPr userDrawn="1"/>
        </p:nvGrpSpPr>
        <p:grpSpPr>
          <a:xfrm>
            <a:off x="-16871" y="190500"/>
            <a:ext cx="18321742" cy="10304445"/>
            <a:chOff x="0" y="0"/>
            <a:chExt cx="2854277" cy="1815072"/>
          </a:xfrm>
          <a:solidFill>
            <a:srgbClr val="00407B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B2CF87BE-07C3-355D-EBA0-B6C7C6B12F46}"/>
                </a:ext>
              </a:extLst>
            </p:cNvPr>
            <p:cNvSpPr/>
            <p:nvPr/>
          </p:nvSpPr>
          <p:spPr>
            <a:xfrm>
              <a:off x="0" y="0"/>
              <a:ext cx="2854277" cy="1815072"/>
            </a:xfrm>
            <a:custGeom>
              <a:avLst/>
              <a:gdLst/>
              <a:ahLst/>
              <a:cxnLst/>
              <a:rect l="l" t="t" r="r" b="b"/>
              <a:pathLst>
                <a:path w="2854277" h="1815072">
                  <a:moveTo>
                    <a:pt x="0" y="0"/>
                  </a:moveTo>
                  <a:lnTo>
                    <a:pt x="2854277" y="0"/>
                  </a:lnTo>
                  <a:lnTo>
                    <a:pt x="2854277" y="1815072"/>
                  </a:lnTo>
                  <a:lnTo>
                    <a:pt x="0" y="181507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L">
                <a:solidFill>
                  <a:srgbClr val="00407B"/>
                </a:solidFill>
              </a:endParaRP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890BFFE2-3EB6-AAF7-EE83-1E17D6039B95}"/>
                </a:ext>
              </a:extLst>
            </p:cNvPr>
            <p:cNvSpPr txBox="1"/>
            <p:nvPr/>
          </p:nvSpPr>
          <p:spPr>
            <a:xfrm>
              <a:off x="0" y="-38100"/>
              <a:ext cx="2854277" cy="185317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srgbClr val="00407B"/>
                </a:solidFill>
              </a:endParaRPr>
            </a:p>
          </p:txBody>
        </p:sp>
      </p:grpSp>
      <p:sp>
        <p:nvSpPr>
          <p:cNvPr id="16" name="Freeform 6">
            <a:extLst>
              <a:ext uri="{FF2B5EF4-FFF2-40B4-BE49-F238E27FC236}">
                <a16:creationId xmlns:a16="http://schemas.microsoft.com/office/drawing/2014/main" id="{484E393E-EA1D-E802-CB06-51B3DB3056B7}"/>
              </a:ext>
            </a:extLst>
          </p:cNvPr>
          <p:cNvSpPr/>
          <p:nvPr userDrawn="1"/>
        </p:nvSpPr>
        <p:spPr>
          <a:xfrm>
            <a:off x="6816075" y="7112312"/>
            <a:ext cx="4419597" cy="888312"/>
          </a:xfrm>
          <a:custGeom>
            <a:avLst/>
            <a:gdLst/>
            <a:ahLst/>
            <a:cxnLst/>
            <a:rect l="l" t="t" r="r" b="b"/>
            <a:pathLst>
              <a:path w="4419597" h="888312">
                <a:moveTo>
                  <a:pt x="0" y="0"/>
                </a:moveTo>
                <a:lnTo>
                  <a:pt x="4419597" y="0"/>
                </a:lnTo>
                <a:lnTo>
                  <a:pt x="4419597" y="888312"/>
                </a:lnTo>
                <a:lnTo>
                  <a:pt x="0" y="888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9C19C650-CC72-2055-6682-415DAA1543B8}"/>
              </a:ext>
            </a:extLst>
          </p:cNvPr>
          <p:cNvSpPr/>
          <p:nvPr userDrawn="1"/>
        </p:nvSpPr>
        <p:spPr>
          <a:xfrm>
            <a:off x="7473553" y="2535020"/>
            <a:ext cx="3104640" cy="2430101"/>
          </a:xfrm>
          <a:custGeom>
            <a:avLst/>
            <a:gdLst/>
            <a:ahLst/>
            <a:cxnLst/>
            <a:rect l="l" t="t" r="r" b="b"/>
            <a:pathLst>
              <a:path w="3104640" h="2430101">
                <a:moveTo>
                  <a:pt x="0" y="0"/>
                </a:moveTo>
                <a:lnTo>
                  <a:pt x="3104641" y="0"/>
                </a:lnTo>
                <a:lnTo>
                  <a:pt x="3104641" y="2430101"/>
                </a:lnTo>
                <a:lnTo>
                  <a:pt x="0" y="2430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9C814110-0478-2E91-C2DE-3067B8515482}"/>
              </a:ext>
            </a:extLst>
          </p:cNvPr>
          <p:cNvSpPr/>
          <p:nvPr userDrawn="1"/>
        </p:nvSpPr>
        <p:spPr>
          <a:xfrm>
            <a:off x="2667000" y="9944100"/>
            <a:ext cx="12966032" cy="62986"/>
          </a:xfrm>
          <a:custGeom>
            <a:avLst/>
            <a:gdLst/>
            <a:ahLst/>
            <a:cxnLst/>
            <a:rect l="l" t="t" r="r" b="b"/>
            <a:pathLst>
              <a:path w="11134828" h="139185">
                <a:moveTo>
                  <a:pt x="0" y="0"/>
                </a:moveTo>
                <a:lnTo>
                  <a:pt x="11134828" y="0"/>
                </a:lnTo>
                <a:lnTo>
                  <a:pt x="11134828" y="139185"/>
                </a:lnTo>
                <a:lnTo>
                  <a:pt x="0" y="1391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">
            <a:extLst>
              <a:ext uri="{FF2B5EF4-FFF2-40B4-BE49-F238E27FC236}">
                <a16:creationId xmlns:a16="http://schemas.microsoft.com/office/drawing/2014/main" id="{E47125E6-3DC3-C6EF-654C-43AD74AF20CA}"/>
              </a:ext>
            </a:extLst>
          </p:cNvPr>
          <p:cNvGrpSpPr/>
          <p:nvPr userDrawn="1"/>
        </p:nvGrpSpPr>
        <p:grpSpPr>
          <a:xfrm>
            <a:off x="-16871" y="190500"/>
            <a:ext cx="18321742" cy="10304445"/>
            <a:chOff x="0" y="0"/>
            <a:chExt cx="2854277" cy="1815072"/>
          </a:xfrm>
          <a:solidFill>
            <a:srgbClr val="00407B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B2CF87BE-07C3-355D-EBA0-B6C7C6B12F46}"/>
                </a:ext>
              </a:extLst>
            </p:cNvPr>
            <p:cNvSpPr/>
            <p:nvPr/>
          </p:nvSpPr>
          <p:spPr>
            <a:xfrm>
              <a:off x="0" y="0"/>
              <a:ext cx="2854277" cy="1815072"/>
            </a:xfrm>
            <a:custGeom>
              <a:avLst/>
              <a:gdLst/>
              <a:ahLst/>
              <a:cxnLst/>
              <a:rect l="l" t="t" r="r" b="b"/>
              <a:pathLst>
                <a:path w="2854277" h="1815072">
                  <a:moveTo>
                    <a:pt x="0" y="0"/>
                  </a:moveTo>
                  <a:lnTo>
                    <a:pt x="2854277" y="0"/>
                  </a:lnTo>
                  <a:lnTo>
                    <a:pt x="2854277" y="1815072"/>
                  </a:lnTo>
                  <a:lnTo>
                    <a:pt x="0" y="181507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L">
                <a:solidFill>
                  <a:srgbClr val="00407B"/>
                </a:solidFill>
              </a:endParaRP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890BFFE2-3EB6-AAF7-EE83-1E17D6039B95}"/>
                </a:ext>
              </a:extLst>
            </p:cNvPr>
            <p:cNvSpPr txBox="1"/>
            <p:nvPr/>
          </p:nvSpPr>
          <p:spPr>
            <a:xfrm>
              <a:off x="0" y="-38100"/>
              <a:ext cx="2854277" cy="185317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srgbClr val="00407B"/>
                </a:solidFill>
              </a:endParaRPr>
            </a:p>
          </p:txBody>
        </p:sp>
      </p:grpSp>
      <p:sp>
        <p:nvSpPr>
          <p:cNvPr id="18" name="Freeform 8">
            <a:extLst>
              <a:ext uri="{FF2B5EF4-FFF2-40B4-BE49-F238E27FC236}">
                <a16:creationId xmlns:a16="http://schemas.microsoft.com/office/drawing/2014/main" id="{9C19C650-CC72-2055-6682-415DAA1543B8}"/>
              </a:ext>
            </a:extLst>
          </p:cNvPr>
          <p:cNvSpPr/>
          <p:nvPr userDrawn="1"/>
        </p:nvSpPr>
        <p:spPr>
          <a:xfrm>
            <a:off x="7473553" y="4019521"/>
            <a:ext cx="3104640" cy="2430101"/>
          </a:xfrm>
          <a:custGeom>
            <a:avLst/>
            <a:gdLst/>
            <a:ahLst/>
            <a:cxnLst/>
            <a:rect l="l" t="t" r="r" b="b"/>
            <a:pathLst>
              <a:path w="3104640" h="2430101">
                <a:moveTo>
                  <a:pt x="0" y="0"/>
                </a:moveTo>
                <a:lnTo>
                  <a:pt x="3104641" y="0"/>
                </a:lnTo>
                <a:lnTo>
                  <a:pt x="3104641" y="2430101"/>
                </a:lnTo>
                <a:lnTo>
                  <a:pt x="0" y="24301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9C814110-0478-2E91-C2DE-3067B8515482}"/>
              </a:ext>
            </a:extLst>
          </p:cNvPr>
          <p:cNvSpPr/>
          <p:nvPr userDrawn="1"/>
        </p:nvSpPr>
        <p:spPr>
          <a:xfrm>
            <a:off x="2667000" y="9944100"/>
            <a:ext cx="12966032" cy="62986"/>
          </a:xfrm>
          <a:custGeom>
            <a:avLst/>
            <a:gdLst/>
            <a:ahLst/>
            <a:cxnLst/>
            <a:rect l="l" t="t" r="r" b="b"/>
            <a:pathLst>
              <a:path w="11134828" h="139185">
                <a:moveTo>
                  <a:pt x="0" y="0"/>
                </a:moveTo>
                <a:lnTo>
                  <a:pt x="11134828" y="0"/>
                </a:lnTo>
                <a:lnTo>
                  <a:pt x="11134828" y="139185"/>
                </a:lnTo>
                <a:lnTo>
                  <a:pt x="0" y="139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4446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0AC6EB4A-CE60-6D9F-62B7-C38E8BD28FD7}"/>
              </a:ext>
            </a:extLst>
          </p:cNvPr>
          <p:cNvSpPr/>
          <p:nvPr userDrawn="1"/>
        </p:nvSpPr>
        <p:spPr>
          <a:xfrm>
            <a:off x="0" y="0"/>
            <a:ext cx="18288000" cy="12188952"/>
          </a:xfrm>
          <a:custGeom>
            <a:avLst/>
            <a:gdLst/>
            <a:ahLst/>
            <a:cxnLst/>
            <a:rect l="l" t="t" r="r" b="b"/>
            <a:pathLst>
              <a:path w="18288000" h="12188952">
                <a:moveTo>
                  <a:pt x="0" y="0"/>
                </a:moveTo>
                <a:lnTo>
                  <a:pt x="18288000" y="0"/>
                </a:lnTo>
                <a:lnTo>
                  <a:pt x="18288000" y="12188952"/>
                </a:lnTo>
                <a:lnTo>
                  <a:pt x="0" y="121889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4B3DE95E-79D6-0266-2403-8AB8798F1815}"/>
              </a:ext>
            </a:extLst>
          </p:cNvPr>
          <p:cNvGrpSpPr/>
          <p:nvPr userDrawn="1"/>
        </p:nvGrpSpPr>
        <p:grpSpPr>
          <a:xfrm>
            <a:off x="0" y="0"/>
            <a:ext cx="18288000" cy="11629580"/>
            <a:chOff x="0" y="0"/>
            <a:chExt cx="2854277" cy="1815072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CBE8A7FF-1BB7-64E3-2D79-BCF32EC669FD}"/>
                </a:ext>
              </a:extLst>
            </p:cNvPr>
            <p:cNvSpPr/>
            <p:nvPr/>
          </p:nvSpPr>
          <p:spPr>
            <a:xfrm>
              <a:off x="0" y="0"/>
              <a:ext cx="2854277" cy="1815072"/>
            </a:xfrm>
            <a:custGeom>
              <a:avLst/>
              <a:gdLst/>
              <a:ahLst/>
              <a:cxnLst/>
              <a:rect l="l" t="t" r="r" b="b"/>
              <a:pathLst>
                <a:path w="2854277" h="1815072">
                  <a:moveTo>
                    <a:pt x="0" y="0"/>
                  </a:moveTo>
                  <a:lnTo>
                    <a:pt x="2854277" y="0"/>
                  </a:lnTo>
                  <a:lnTo>
                    <a:pt x="2854277" y="1815072"/>
                  </a:lnTo>
                  <a:lnTo>
                    <a:pt x="0" y="1815072"/>
                  </a:lnTo>
                  <a:close/>
                </a:path>
              </a:pathLst>
            </a:custGeom>
            <a:solidFill>
              <a:srgbClr val="00407B">
                <a:alpha val="80000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F8ED3B54-BABF-7DE1-1552-0E4CBCA645DC}"/>
                </a:ext>
              </a:extLst>
            </p:cNvPr>
            <p:cNvSpPr txBox="1"/>
            <p:nvPr/>
          </p:nvSpPr>
          <p:spPr>
            <a:xfrm>
              <a:off x="0" y="-38100"/>
              <a:ext cx="2854277" cy="185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7">
            <a:extLst>
              <a:ext uri="{FF2B5EF4-FFF2-40B4-BE49-F238E27FC236}">
                <a16:creationId xmlns:a16="http://schemas.microsoft.com/office/drawing/2014/main" id="{C93B78AB-625B-6673-E13F-F5BBF23DFE20}"/>
              </a:ext>
            </a:extLst>
          </p:cNvPr>
          <p:cNvSpPr/>
          <p:nvPr userDrawn="1"/>
        </p:nvSpPr>
        <p:spPr>
          <a:xfrm>
            <a:off x="2667000" y="9944100"/>
            <a:ext cx="12966032" cy="62986"/>
          </a:xfrm>
          <a:custGeom>
            <a:avLst/>
            <a:gdLst/>
            <a:ahLst/>
            <a:cxnLst/>
            <a:rect l="l" t="t" r="r" b="b"/>
            <a:pathLst>
              <a:path w="11134828" h="139185">
                <a:moveTo>
                  <a:pt x="0" y="0"/>
                </a:moveTo>
                <a:lnTo>
                  <a:pt x="11134828" y="0"/>
                </a:lnTo>
                <a:lnTo>
                  <a:pt x="11134828" y="139185"/>
                </a:lnTo>
                <a:lnTo>
                  <a:pt x="0" y="139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AD543B60-C58E-3ADB-BF2C-33AC6F9B3803}"/>
              </a:ext>
            </a:extLst>
          </p:cNvPr>
          <p:cNvSpPr/>
          <p:nvPr userDrawn="1"/>
        </p:nvSpPr>
        <p:spPr>
          <a:xfrm>
            <a:off x="7860027" y="723900"/>
            <a:ext cx="2567946" cy="2010013"/>
          </a:xfrm>
          <a:custGeom>
            <a:avLst/>
            <a:gdLst/>
            <a:ahLst/>
            <a:cxnLst/>
            <a:rect l="l" t="t" r="r" b="b"/>
            <a:pathLst>
              <a:path w="2567946" h="2010013">
                <a:moveTo>
                  <a:pt x="0" y="0"/>
                </a:moveTo>
                <a:lnTo>
                  <a:pt x="2567946" y="0"/>
                </a:lnTo>
                <a:lnTo>
                  <a:pt x="2567946" y="2010013"/>
                </a:lnTo>
                <a:lnTo>
                  <a:pt x="0" y="20100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451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D1078662-61AD-AEA1-C06E-3E2D29C6E34D}"/>
              </a:ext>
            </a:extLst>
          </p:cNvPr>
          <p:cNvSpPr/>
          <p:nvPr userDrawn="1"/>
        </p:nvSpPr>
        <p:spPr>
          <a:xfrm>
            <a:off x="0" y="-533845"/>
            <a:ext cx="18288000" cy="12163425"/>
          </a:xfrm>
          <a:custGeom>
            <a:avLst/>
            <a:gdLst/>
            <a:ahLst/>
            <a:cxnLst/>
            <a:rect l="l" t="t" r="r" b="b"/>
            <a:pathLst>
              <a:path w="18288000" h="12163425">
                <a:moveTo>
                  <a:pt x="0" y="0"/>
                </a:moveTo>
                <a:lnTo>
                  <a:pt x="18288000" y="0"/>
                </a:lnTo>
                <a:lnTo>
                  <a:pt x="18288000" y="12163425"/>
                </a:lnTo>
                <a:lnTo>
                  <a:pt x="0" y="12163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76667B04-67C9-C75B-18B1-0DFBB1DFB4AD}"/>
              </a:ext>
            </a:extLst>
          </p:cNvPr>
          <p:cNvGrpSpPr/>
          <p:nvPr userDrawn="1"/>
        </p:nvGrpSpPr>
        <p:grpSpPr>
          <a:xfrm>
            <a:off x="0" y="-533845"/>
            <a:ext cx="18288000" cy="12430125"/>
            <a:chOff x="0" y="-124944"/>
            <a:chExt cx="2854277" cy="1940016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B6D988F3-499A-6EC0-394F-DF3BBE446CA4}"/>
                </a:ext>
              </a:extLst>
            </p:cNvPr>
            <p:cNvSpPr/>
            <p:nvPr/>
          </p:nvSpPr>
          <p:spPr>
            <a:xfrm>
              <a:off x="0" y="-124944"/>
              <a:ext cx="2854277" cy="1940016"/>
            </a:xfrm>
            <a:custGeom>
              <a:avLst/>
              <a:gdLst/>
              <a:ahLst/>
              <a:cxnLst/>
              <a:rect l="l" t="t" r="r" b="b"/>
              <a:pathLst>
                <a:path w="2854277" h="1815072">
                  <a:moveTo>
                    <a:pt x="0" y="0"/>
                  </a:moveTo>
                  <a:lnTo>
                    <a:pt x="2854277" y="0"/>
                  </a:lnTo>
                  <a:lnTo>
                    <a:pt x="2854277" y="1815072"/>
                  </a:lnTo>
                  <a:lnTo>
                    <a:pt x="0" y="1815072"/>
                  </a:lnTo>
                  <a:close/>
                </a:path>
              </a:pathLst>
            </a:custGeom>
            <a:solidFill>
              <a:srgbClr val="00407B">
                <a:alpha val="72941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F3A1ED24-2B21-4D97-45EE-AE71B88224DA}"/>
                </a:ext>
              </a:extLst>
            </p:cNvPr>
            <p:cNvSpPr txBox="1"/>
            <p:nvPr/>
          </p:nvSpPr>
          <p:spPr>
            <a:xfrm>
              <a:off x="0" y="-38100"/>
              <a:ext cx="2854277" cy="185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7">
            <a:extLst>
              <a:ext uri="{FF2B5EF4-FFF2-40B4-BE49-F238E27FC236}">
                <a16:creationId xmlns:a16="http://schemas.microsoft.com/office/drawing/2014/main" id="{624C67C9-750B-EC6C-BEFF-A6426F914C21}"/>
              </a:ext>
            </a:extLst>
          </p:cNvPr>
          <p:cNvSpPr/>
          <p:nvPr userDrawn="1"/>
        </p:nvSpPr>
        <p:spPr>
          <a:xfrm flipV="1">
            <a:off x="1176742" y="9334498"/>
            <a:ext cx="10786658" cy="45719"/>
          </a:xfrm>
          <a:custGeom>
            <a:avLst/>
            <a:gdLst/>
            <a:ahLst/>
            <a:cxnLst/>
            <a:rect l="l" t="t" r="r" b="b"/>
            <a:pathLst>
              <a:path w="11134828" h="139185">
                <a:moveTo>
                  <a:pt x="0" y="0"/>
                </a:moveTo>
                <a:lnTo>
                  <a:pt x="11134828" y="0"/>
                </a:lnTo>
                <a:lnTo>
                  <a:pt x="11134828" y="139185"/>
                </a:lnTo>
                <a:lnTo>
                  <a:pt x="0" y="139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63AA74AD-E675-120F-6BE5-97D0B17F40A5}"/>
              </a:ext>
            </a:extLst>
          </p:cNvPr>
          <p:cNvSpPr/>
          <p:nvPr userDrawn="1"/>
        </p:nvSpPr>
        <p:spPr>
          <a:xfrm>
            <a:off x="13563600" y="8780723"/>
            <a:ext cx="4419597" cy="888312"/>
          </a:xfrm>
          <a:custGeom>
            <a:avLst/>
            <a:gdLst/>
            <a:ahLst/>
            <a:cxnLst/>
            <a:rect l="l" t="t" r="r" b="b"/>
            <a:pathLst>
              <a:path w="4419597" h="888312">
                <a:moveTo>
                  <a:pt x="0" y="0"/>
                </a:moveTo>
                <a:lnTo>
                  <a:pt x="4419598" y="0"/>
                </a:lnTo>
                <a:lnTo>
                  <a:pt x="4419598" y="888312"/>
                </a:lnTo>
                <a:lnTo>
                  <a:pt x="0" y="8883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EFAE7EC-DEBE-108B-6823-6C77162A5122}"/>
              </a:ext>
            </a:extLst>
          </p:cNvPr>
          <p:cNvSpPr/>
          <p:nvPr userDrawn="1"/>
        </p:nvSpPr>
        <p:spPr>
          <a:xfrm>
            <a:off x="7860027" y="723900"/>
            <a:ext cx="2567946" cy="2010013"/>
          </a:xfrm>
          <a:custGeom>
            <a:avLst/>
            <a:gdLst/>
            <a:ahLst/>
            <a:cxnLst/>
            <a:rect l="l" t="t" r="r" b="b"/>
            <a:pathLst>
              <a:path w="2567946" h="2010013">
                <a:moveTo>
                  <a:pt x="0" y="0"/>
                </a:moveTo>
                <a:lnTo>
                  <a:pt x="2567946" y="0"/>
                </a:lnTo>
                <a:lnTo>
                  <a:pt x="2567946" y="2010013"/>
                </a:lnTo>
                <a:lnTo>
                  <a:pt x="0" y="20100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24018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077DE8A-4E0F-577B-5DAA-FF7B2C6B65B0}"/>
              </a:ext>
            </a:extLst>
          </p:cNvPr>
          <p:cNvSpPr/>
          <p:nvPr userDrawn="1"/>
        </p:nvSpPr>
        <p:spPr>
          <a:xfrm>
            <a:off x="0" y="-533845"/>
            <a:ext cx="18288000" cy="12163425"/>
          </a:xfrm>
          <a:custGeom>
            <a:avLst/>
            <a:gdLst/>
            <a:ahLst/>
            <a:cxnLst/>
            <a:rect l="l" t="t" r="r" b="b"/>
            <a:pathLst>
              <a:path w="18288000" h="12163425">
                <a:moveTo>
                  <a:pt x="0" y="0"/>
                </a:moveTo>
                <a:lnTo>
                  <a:pt x="18288000" y="0"/>
                </a:lnTo>
                <a:lnTo>
                  <a:pt x="18288000" y="12163425"/>
                </a:lnTo>
                <a:lnTo>
                  <a:pt x="0" y="12163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A736350-4F10-EF63-545F-FBA496CBCF2A}"/>
              </a:ext>
            </a:extLst>
          </p:cNvPr>
          <p:cNvGrpSpPr/>
          <p:nvPr userDrawn="1"/>
        </p:nvGrpSpPr>
        <p:grpSpPr>
          <a:xfrm>
            <a:off x="0" y="-533845"/>
            <a:ext cx="18288000" cy="12430125"/>
            <a:chOff x="0" y="-124944"/>
            <a:chExt cx="2854277" cy="194001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D789513-A7CB-0453-3020-3BD7C930D7E2}"/>
                </a:ext>
              </a:extLst>
            </p:cNvPr>
            <p:cNvSpPr/>
            <p:nvPr/>
          </p:nvSpPr>
          <p:spPr>
            <a:xfrm>
              <a:off x="0" y="-124944"/>
              <a:ext cx="2854277" cy="1940016"/>
            </a:xfrm>
            <a:custGeom>
              <a:avLst/>
              <a:gdLst/>
              <a:ahLst/>
              <a:cxnLst/>
              <a:rect l="l" t="t" r="r" b="b"/>
              <a:pathLst>
                <a:path w="2854277" h="1815072">
                  <a:moveTo>
                    <a:pt x="0" y="0"/>
                  </a:moveTo>
                  <a:lnTo>
                    <a:pt x="2854277" y="0"/>
                  </a:lnTo>
                  <a:lnTo>
                    <a:pt x="2854277" y="1815072"/>
                  </a:lnTo>
                  <a:lnTo>
                    <a:pt x="0" y="1815072"/>
                  </a:lnTo>
                  <a:close/>
                </a:path>
              </a:pathLst>
            </a:custGeom>
            <a:solidFill>
              <a:srgbClr val="00407B">
                <a:alpha val="72941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5E70289-0805-B619-3F59-95152B10CD36}"/>
                </a:ext>
              </a:extLst>
            </p:cNvPr>
            <p:cNvSpPr txBox="1"/>
            <p:nvPr/>
          </p:nvSpPr>
          <p:spPr>
            <a:xfrm>
              <a:off x="0" y="-38100"/>
              <a:ext cx="2854277" cy="185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7">
            <a:extLst>
              <a:ext uri="{FF2B5EF4-FFF2-40B4-BE49-F238E27FC236}">
                <a16:creationId xmlns:a16="http://schemas.microsoft.com/office/drawing/2014/main" id="{4B0F367B-A81E-3583-AF17-253BF1DD42A0}"/>
              </a:ext>
            </a:extLst>
          </p:cNvPr>
          <p:cNvSpPr/>
          <p:nvPr userDrawn="1"/>
        </p:nvSpPr>
        <p:spPr>
          <a:xfrm>
            <a:off x="2667000" y="9944100"/>
            <a:ext cx="12966032" cy="62986"/>
          </a:xfrm>
          <a:custGeom>
            <a:avLst/>
            <a:gdLst/>
            <a:ahLst/>
            <a:cxnLst/>
            <a:rect l="l" t="t" r="r" b="b"/>
            <a:pathLst>
              <a:path w="11134828" h="139185">
                <a:moveTo>
                  <a:pt x="0" y="0"/>
                </a:moveTo>
                <a:lnTo>
                  <a:pt x="11134828" y="0"/>
                </a:lnTo>
                <a:lnTo>
                  <a:pt x="11134828" y="139185"/>
                </a:lnTo>
                <a:lnTo>
                  <a:pt x="0" y="139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EAB6CB00-F271-296D-83E2-8AFA1C16E64D}"/>
              </a:ext>
            </a:extLst>
          </p:cNvPr>
          <p:cNvSpPr/>
          <p:nvPr userDrawn="1"/>
        </p:nvSpPr>
        <p:spPr>
          <a:xfrm>
            <a:off x="7860027" y="723900"/>
            <a:ext cx="2567946" cy="2010013"/>
          </a:xfrm>
          <a:custGeom>
            <a:avLst/>
            <a:gdLst/>
            <a:ahLst/>
            <a:cxnLst/>
            <a:rect l="l" t="t" r="r" b="b"/>
            <a:pathLst>
              <a:path w="2567946" h="2010013">
                <a:moveTo>
                  <a:pt x="0" y="0"/>
                </a:moveTo>
                <a:lnTo>
                  <a:pt x="2567946" y="0"/>
                </a:lnTo>
                <a:lnTo>
                  <a:pt x="2567946" y="2010013"/>
                </a:lnTo>
                <a:lnTo>
                  <a:pt x="0" y="20100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6442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45202FBD-D204-DE30-19ED-B69D5BE98B3A}"/>
              </a:ext>
            </a:extLst>
          </p:cNvPr>
          <p:cNvSpPr/>
          <p:nvPr userDrawn="1"/>
        </p:nvSpPr>
        <p:spPr>
          <a:xfrm>
            <a:off x="0" y="0"/>
            <a:ext cx="18288000" cy="12189023"/>
          </a:xfrm>
          <a:custGeom>
            <a:avLst/>
            <a:gdLst/>
            <a:ahLst/>
            <a:cxnLst/>
            <a:rect l="l" t="t" r="r" b="b"/>
            <a:pathLst>
              <a:path w="18288000" h="12189023">
                <a:moveTo>
                  <a:pt x="0" y="0"/>
                </a:moveTo>
                <a:lnTo>
                  <a:pt x="18288000" y="0"/>
                </a:lnTo>
                <a:lnTo>
                  <a:pt x="18288000" y="12189023"/>
                </a:lnTo>
                <a:lnTo>
                  <a:pt x="0" y="12189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4A8526C4-4F99-F6C3-DA16-2F746B90C59B}"/>
              </a:ext>
            </a:extLst>
          </p:cNvPr>
          <p:cNvGrpSpPr/>
          <p:nvPr userDrawn="1"/>
        </p:nvGrpSpPr>
        <p:grpSpPr>
          <a:xfrm>
            <a:off x="0" y="-244115"/>
            <a:ext cx="18288000" cy="11888349"/>
            <a:chOff x="0" y="-38100"/>
            <a:chExt cx="2854277" cy="1855459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EE17033A-FAB6-0CB6-0C5D-CEB46EE38BBB}"/>
                </a:ext>
              </a:extLst>
            </p:cNvPr>
            <p:cNvSpPr/>
            <p:nvPr/>
          </p:nvSpPr>
          <p:spPr>
            <a:xfrm>
              <a:off x="0" y="2287"/>
              <a:ext cx="2854277" cy="1815072"/>
            </a:xfrm>
            <a:custGeom>
              <a:avLst/>
              <a:gdLst/>
              <a:ahLst/>
              <a:cxnLst/>
              <a:rect l="l" t="t" r="r" b="b"/>
              <a:pathLst>
                <a:path w="2854277" h="1815072">
                  <a:moveTo>
                    <a:pt x="0" y="0"/>
                  </a:moveTo>
                  <a:lnTo>
                    <a:pt x="2854277" y="0"/>
                  </a:lnTo>
                  <a:lnTo>
                    <a:pt x="2854277" y="1815072"/>
                  </a:lnTo>
                  <a:lnTo>
                    <a:pt x="0" y="1815072"/>
                  </a:lnTo>
                  <a:close/>
                </a:path>
              </a:pathLst>
            </a:custGeom>
            <a:solidFill>
              <a:srgbClr val="00407B">
                <a:alpha val="73725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1C83694D-6EE0-C825-4A2E-2AFE6BF49AC6}"/>
                </a:ext>
              </a:extLst>
            </p:cNvPr>
            <p:cNvSpPr txBox="1"/>
            <p:nvPr/>
          </p:nvSpPr>
          <p:spPr>
            <a:xfrm>
              <a:off x="0" y="-38100"/>
              <a:ext cx="2854277" cy="185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Freeform 7">
            <a:extLst>
              <a:ext uri="{FF2B5EF4-FFF2-40B4-BE49-F238E27FC236}">
                <a16:creationId xmlns:a16="http://schemas.microsoft.com/office/drawing/2014/main" id="{D0535220-D5E5-CFBC-DE8B-42AC21A3F765}"/>
              </a:ext>
            </a:extLst>
          </p:cNvPr>
          <p:cNvSpPr/>
          <p:nvPr userDrawn="1"/>
        </p:nvSpPr>
        <p:spPr>
          <a:xfrm flipV="1">
            <a:off x="1176742" y="9334498"/>
            <a:ext cx="10786658" cy="45719"/>
          </a:xfrm>
          <a:custGeom>
            <a:avLst/>
            <a:gdLst/>
            <a:ahLst/>
            <a:cxnLst/>
            <a:rect l="l" t="t" r="r" b="b"/>
            <a:pathLst>
              <a:path w="11134828" h="139185">
                <a:moveTo>
                  <a:pt x="0" y="0"/>
                </a:moveTo>
                <a:lnTo>
                  <a:pt x="11134828" y="0"/>
                </a:lnTo>
                <a:lnTo>
                  <a:pt x="11134828" y="139185"/>
                </a:lnTo>
                <a:lnTo>
                  <a:pt x="0" y="139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57EE11D-79A7-EFEB-0B56-BDF1973AA553}"/>
              </a:ext>
            </a:extLst>
          </p:cNvPr>
          <p:cNvSpPr/>
          <p:nvPr userDrawn="1"/>
        </p:nvSpPr>
        <p:spPr>
          <a:xfrm>
            <a:off x="13563600" y="8780723"/>
            <a:ext cx="4419597" cy="888312"/>
          </a:xfrm>
          <a:custGeom>
            <a:avLst/>
            <a:gdLst/>
            <a:ahLst/>
            <a:cxnLst/>
            <a:rect l="l" t="t" r="r" b="b"/>
            <a:pathLst>
              <a:path w="4419597" h="888312">
                <a:moveTo>
                  <a:pt x="0" y="0"/>
                </a:moveTo>
                <a:lnTo>
                  <a:pt x="4419598" y="0"/>
                </a:lnTo>
                <a:lnTo>
                  <a:pt x="4419598" y="888312"/>
                </a:lnTo>
                <a:lnTo>
                  <a:pt x="0" y="8883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26D804CE-860F-14C7-CFD6-215BD453A6AF}"/>
              </a:ext>
            </a:extLst>
          </p:cNvPr>
          <p:cNvSpPr/>
          <p:nvPr userDrawn="1"/>
        </p:nvSpPr>
        <p:spPr>
          <a:xfrm>
            <a:off x="7860027" y="723900"/>
            <a:ext cx="2567946" cy="2010013"/>
          </a:xfrm>
          <a:custGeom>
            <a:avLst/>
            <a:gdLst/>
            <a:ahLst/>
            <a:cxnLst/>
            <a:rect l="l" t="t" r="r" b="b"/>
            <a:pathLst>
              <a:path w="2567946" h="2010013">
                <a:moveTo>
                  <a:pt x="0" y="0"/>
                </a:moveTo>
                <a:lnTo>
                  <a:pt x="2567946" y="0"/>
                </a:lnTo>
                <a:lnTo>
                  <a:pt x="2567946" y="2010013"/>
                </a:lnTo>
                <a:lnTo>
                  <a:pt x="0" y="20100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90519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BB4DDF3-97D3-D090-6477-9F94F9A111DD}"/>
              </a:ext>
            </a:extLst>
          </p:cNvPr>
          <p:cNvSpPr/>
          <p:nvPr userDrawn="1"/>
        </p:nvSpPr>
        <p:spPr>
          <a:xfrm>
            <a:off x="0" y="0"/>
            <a:ext cx="18288000" cy="12189023"/>
          </a:xfrm>
          <a:custGeom>
            <a:avLst/>
            <a:gdLst/>
            <a:ahLst/>
            <a:cxnLst/>
            <a:rect l="l" t="t" r="r" b="b"/>
            <a:pathLst>
              <a:path w="18288000" h="12189023">
                <a:moveTo>
                  <a:pt x="0" y="0"/>
                </a:moveTo>
                <a:lnTo>
                  <a:pt x="18288000" y="0"/>
                </a:lnTo>
                <a:lnTo>
                  <a:pt x="18288000" y="12189023"/>
                </a:lnTo>
                <a:lnTo>
                  <a:pt x="0" y="12189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31AE058-D6E1-704E-0C88-342836381EC1}"/>
              </a:ext>
            </a:extLst>
          </p:cNvPr>
          <p:cNvGrpSpPr/>
          <p:nvPr userDrawn="1"/>
        </p:nvGrpSpPr>
        <p:grpSpPr>
          <a:xfrm>
            <a:off x="803" y="0"/>
            <a:ext cx="18288000" cy="11629580"/>
            <a:chOff x="0" y="0"/>
            <a:chExt cx="2854277" cy="181507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CCE8613-B5F6-08CB-35D4-47AB973B7253}"/>
                </a:ext>
              </a:extLst>
            </p:cNvPr>
            <p:cNvSpPr/>
            <p:nvPr/>
          </p:nvSpPr>
          <p:spPr>
            <a:xfrm>
              <a:off x="0" y="0"/>
              <a:ext cx="2854277" cy="1815072"/>
            </a:xfrm>
            <a:custGeom>
              <a:avLst/>
              <a:gdLst/>
              <a:ahLst/>
              <a:cxnLst/>
              <a:rect l="l" t="t" r="r" b="b"/>
              <a:pathLst>
                <a:path w="2854277" h="1815072">
                  <a:moveTo>
                    <a:pt x="0" y="0"/>
                  </a:moveTo>
                  <a:lnTo>
                    <a:pt x="2854277" y="0"/>
                  </a:lnTo>
                  <a:lnTo>
                    <a:pt x="2854277" y="1815072"/>
                  </a:lnTo>
                  <a:lnTo>
                    <a:pt x="0" y="1815072"/>
                  </a:lnTo>
                  <a:close/>
                </a:path>
              </a:pathLst>
            </a:custGeom>
            <a:solidFill>
              <a:srgbClr val="00407B">
                <a:alpha val="73725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D025D6A-DB4E-DB31-1A39-E197EA1971E3}"/>
                </a:ext>
              </a:extLst>
            </p:cNvPr>
            <p:cNvSpPr txBox="1"/>
            <p:nvPr/>
          </p:nvSpPr>
          <p:spPr>
            <a:xfrm>
              <a:off x="0" y="-38100"/>
              <a:ext cx="2854277" cy="185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41CC4B5D-E935-F24B-9515-66BDCCAF1FCF}"/>
              </a:ext>
            </a:extLst>
          </p:cNvPr>
          <p:cNvSpPr/>
          <p:nvPr userDrawn="1"/>
        </p:nvSpPr>
        <p:spPr>
          <a:xfrm>
            <a:off x="2667000" y="9944100"/>
            <a:ext cx="12966032" cy="62986"/>
          </a:xfrm>
          <a:custGeom>
            <a:avLst/>
            <a:gdLst/>
            <a:ahLst/>
            <a:cxnLst/>
            <a:rect l="l" t="t" r="r" b="b"/>
            <a:pathLst>
              <a:path w="11134828" h="139185">
                <a:moveTo>
                  <a:pt x="0" y="0"/>
                </a:moveTo>
                <a:lnTo>
                  <a:pt x="11134828" y="0"/>
                </a:lnTo>
                <a:lnTo>
                  <a:pt x="11134828" y="139185"/>
                </a:lnTo>
                <a:lnTo>
                  <a:pt x="0" y="139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5A46A7F-43CF-58C3-A34A-B457D28E4832}"/>
              </a:ext>
            </a:extLst>
          </p:cNvPr>
          <p:cNvSpPr/>
          <p:nvPr userDrawn="1"/>
        </p:nvSpPr>
        <p:spPr>
          <a:xfrm>
            <a:off x="7860027" y="723900"/>
            <a:ext cx="2567946" cy="2010013"/>
          </a:xfrm>
          <a:custGeom>
            <a:avLst/>
            <a:gdLst/>
            <a:ahLst/>
            <a:cxnLst/>
            <a:rect l="l" t="t" r="r" b="b"/>
            <a:pathLst>
              <a:path w="2567946" h="2010013">
                <a:moveTo>
                  <a:pt x="0" y="0"/>
                </a:moveTo>
                <a:lnTo>
                  <a:pt x="2567946" y="0"/>
                </a:lnTo>
                <a:lnTo>
                  <a:pt x="2567946" y="2010013"/>
                </a:lnTo>
                <a:lnTo>
                  <a:pt x="0" y="20100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9748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A8F4C351-107C-39AB-FE5D-9E1573FE1BAC}"/>
              </a:ext>
            </a:extLst>
          </p:cNvPr>
          <p:cNvSpPr/>
          <p:nvPr userDrawn="1"/>
        </p:nvSpPr>
        <p:spPr>
          <a:xfrm>
            <a:off x="0" y="-1902023"/>
            <a:ext cx="18288000" cy="12189023"/>
          </a:xfrm>
          <a:custGeom>
            <a:avLst/>
            <a:gdLst/>
            <a:ahLst/>
            <a:cxnLst/>
            <a:rect l="l" t="t" r="r" b="b"/>
            <a:pathLst>
              <a:path w="18288000" h="12189023">
                <a:moveTo>
                  <a:pt x="0" y="0"/>
                </a:moveTo>
                <a:lnTo>
                  <a:pt x="18288000" y="0"/>
                </a:lnTo>
                <a:lnTo>
                  <a:pt x="18288000" y="12189023"/>
                </a:lnTo>
                <a:lnTo>
                  <a:pt x="0" y="12189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4F690D38-A66A-E74A-1E87-F2F8AA40B678}"/>
              </a:ext>
            </a:extLst>
          </p:cNvPr>
          <p:cNvGrpSpPr/>
          <p:nvPr userDrawn="1"/>
        </p:nvGrpSpPr>
        <p:grpSpPr>
          <a:xfrm>
            <a:off x="-190500" y="-723900"/>
            <a:ext cx="18668999" cy="11277601"/>
            <a:chOff x="0" y="-112982"/>
            <a:chExt cx="2854277" cy="1928054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D1FA6F8E-5CDB-02A4-9C1C-12067FE2C225}"/>
                </a:ext>
              </a:extLst>
            </p:cNvPr>
            <p:cNvSpPr/>
            <p:nvPr/>
          </p:nvSpPr>
          <p:spPr>
            <a:xfrm>
              <a:off x="0" y="-112982"/>
              <a:ext cx="2854277" cy="1928054"/>
            </a:xfrm>
            <a:custGeom>
              <a:avLst/>
              <a:gdLst/>
              <a:ahLst/>
              <a:cxnLst/>
              <a:rect l="l" t="t" r="r" b="b"/>
              <a:pathLst>
                <a:path w="2730384" h="1815072">
                  <a:moveTo>
                    <a:pt x="0" y="0"/>
                  </a:moveTo>
                  <a:lnTo>
                    <a:pt x="2730384" y="0"/>
                  </a:lnTo>
                  <a:lnTo>
                    <a:pt x="2730384" y="1815072"/>
                  </a:lnTo>
                  <a:lnTo>
                    <a:pt x="0" y="1815072"/>
                  </a:lnTo>
                  <a:close/>
                </a:path>
              </a:pathLst>
            </a:custGeom>
            <a:solidFill>
              <a:srgbClr val="00407B">
                <a:alpha val="70980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2C6ADF57-190E-A4DE-6F44-8073E7E30CDF}"/>
                </a:ext>
              </a:extLst>
            </p:cNvPr>
            <p:cNvSpPr txBox="1"/>
            <p:nvPr/>
          </p:nvSpPr>
          <p:spPr>
            <a:xfrm>
              <a:off x="0" y="-38100"/>
              <a:ext cx="2730384" cy="185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7">
            <a:extLst>
              <a:ext uri="{FF2B5EF4-FFF2-40B4-BE49-F238E27FC236}">
                <a16:creationId xmlns:a16="http://schemas.microsoft.com/office/drawing/2014/main" id="{FA4CDFFA-3303-0D0B-8F50-C3183D93A139}"/>
              </a:ext>
            </a:extLst>
          </p:cNvPr>
          <p:cNvSpPr/>
          <p:nvPr userDrawn="1"/>
        </p:nvSpPr>
        <p:spPr>
          <a:xfrm flipV="1">
            <a:off x="1176742" y="9334498"/>
            <a:ext cx="10786658" cy="45719"/>
          </a:xfrm>
          <a:custGeom>
            <a:avLst/>
            <a:gdLst/>
            <a:ahLst/>
            <a:cxnLst/>
            <a:rect l="l" t="t" r="r" b="b"/>
            <a:pathLst>
              <a:path w="11134828" h="139185">
                <a:moveTo>
                  <a:pt x="0" y="0"/>
                </a:moveTo>
                <a:lnTo>
                  <a:pt x="11134828" y="0"/>
                </a:lnTo>
                <a:lnTo>
                  <a:pt x="11134828" y="139185"/>
                </a:lnTo>
                <a:lnTo>
                  <a:pt x="0" y="139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DB3B065F-F1BC-16C8-61D4-C9B826851CD7}"/>
              </a:ext>
            </a:extLst>
          </p:cNvPr>
          <p:cNvSpPr/>
          <p:nvPr userDrawn="1"/>
        </p:nvSpPr>
        <p:spPr>
          <a:xfrm>
            <a:off x="13563600" y="8780723"/>
            <a:ext cx="4419597" cy="888312"/>
          </a:xfrm>
          <a:custGeom>
            <a:avLst/>
            <a:gdLst/>
            <a:ahLst/>
            <a:cxnLst/>
            <a:rect l="l" t="t" r="r" b="b"/>
            <a:pathLst>
              <a:path w="4419597" h="888312">
                <a:moveTo>
                  <a:pt x="0" y="0"/>
                </a:moveTo>
                <a:lnTo>
                  <a:pt x="4419598" y="0"/>
                </a:lnTo>
                <a:lnTo>
                  <a:pt x="4419598" y="888312"/>
                </a:lnTo>
                <a:lnTo>
                  <a:pt x="0" y="8883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EADE3F6E-C694-F259-E764-92B45F0454C2}"/>
              </a:ext>
            </a:extLst>
          </p:cNvPr>
          <p:cNvSpPr/>
          <p:nvPr userDrawn="1"/>
        </p:nvSpPr>
        <p:spPr>
          <a:xfrm>
            <a:off x="7860027" y="723900"/>
            <a:ext cx="2567946" cy="2010013"/>
          </a:xfrm>
          <a:custGeom>
            <a:avLst/>
            <a:gdLst/>
            <a:ahLst/>
            <a:cxnLst/>
            <a:rect l="l" t="t" r="r" b="b"/>
            <a:pathLst>
              <a:path w="2567946" h="2010013">
                <a:moveTo>
                  <a:pt x="0" y="0"/>
                </a:moveTo>
                <a:lnTo>
                  <a:pt x="2567946" y="0"/>
                </a:lnTo>
                <a:lnTo>
                  <a:pt x="2567946" y="2010013"/>
                </a:lnTo>
                <a:lnTo>
                  <a:pt x="0" y="20100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id="{152F6919-971C-55D6-AA75-E9B806427EE7}"/>
              </a:ext>
            </a:extLst>
          </p:cNvPr>
          <p:cNvSpPr/>
          <p:nvPr userDrawn="1"/>
        </p:nvSpPr>
        <p:spPr>
          <a:xfrm>
            <a:off x="0" y="-1902023"/>
            <a:ext cx="18288000" cy="12189023"/>
          </a:xfrm>
          <a:custGeom>
            <a:avLst/>
            <a:gdLst/>
            <a:ahLst/>
            <a:cxnLst/>
            <a:rect l="l" t="t" r="r" b="b"/>
            <a:pathLst>
              <a:path w="18288000" h="12189023">
                <a:moveTo>
                  <a:pt x="0" y="0"/>
                </a:moveTo>
                <a:lnTo>
                  <a:pt x="18288000" y="0"/>
                </a:lnTo>
                <a:lnTo>
                  <a:pt x="18288000" y="12189023"/>
                </a:lnTo>
                <a:lnTo>
                  <a:pt x="0" y="12189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A02A728C-9EB1-8F7A-B9C3-A410857AC07C}"/>
              </a:ext>
            </a:extLst>
          </p:cNvPr>
          <p:cNvGrpSpPr/>
          <p:nvPr userDrawn="1"/>
        </p:nvGrpSpPr>
        <p:grpSpPr>
          <a:xfrm>
            <a:off x="-190500" y="-723900"/>
            <a:ext cx="18668999" cy="11277601"/>
            <a:chOff x="0" y="-112982"/>
            <a:chExt cx="2854277" cy="1928054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13E47C4E-44F0-EB74-B640-19D394DDCB5F}"/>
                </a:ext>
              </a:extLst>
            </p:cNvPr>
            <p:cNvSpPr/>
            <p:nvPr/>
          </p:nvSpPr>
          <p:spPr>
            <a:xfrm>
              <a:off x="0" y="-112982"/>
              <a:ext cx="2854277" cy="1928054"/>
            </a:xfrm>
            <a:custGeom>
              <a:avLst/>
              <a:gdLst/>
              <a:ahLst/>
              <a:cxnLst/>
              <a:rect l="l" t="t" r="r" b="b"/>
              <a:pathLst>
                <a:path w="2730384" h="1815072">
                  <a:moveTo>
                    <a:pt x="0" y="0"/>
                  </a:moveTo>
                  <a:lnTo>
                    <a:pt x="2730384" y="0"/>
                  </a:lnTo>
                  <a:lnTo>
                    <a:pt x="2730384" y="1815072"/>
                  </a:lnTo>
                  <a:lnTo>
                    <a:pt x="0" y="1815072"/>
                  </a:lnTo>
                  <a:close/>
                </a:path>
              </a:pathLst>
            </a:custGeom>
            <a:solidFill>
              <a:srgbClr val="00407B">
                <a:alpha val="70980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ECE7F504-30B2-4B7D-CB79-D519C845133F}"/>
                </a:ext>
              </a:extLst>
            </p:cNvPr>
            <p:cNvSpPr txBox="1"/>
            <p:nvPr/>
          </p:nvSpPr>
          <p:spPr>
            <a:xfrm>
              <a:off x="0" y="-38100"/>
              <a:ext cx="2730384" cy="185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Freeform 7">
            <a:extLst>
              <a:ext uri="{FF2B5EF4-FFF2-40B4-BE49-F238E27FC236}">
                <a16:creationId xmlns:a16="http://schemas.microsoft.com/office/drawing/2014/main" id="{556A163E-DF7D-299D-F1C4-C388A761B286}"/>
              </a:ext>
            </a:extLst>
          </p:cNvPr>
          <p:cNvSpPr/>
          <p:nvPr userDrawn="1"/>
        </p:nvSpPr>
        <p:spPr>
          <a:xfrm>
            <a:off x="2667000" y="9944100"/>
            <a:ext cx="12966032" cy="62986"/>
          </a:xfrm>
          <a:custGeom>
            <a:avLst/>
            <a:gdLst/>
            <a:ahLst/>
            <a:cxnLst/>
            <a:rect l="l" t="t" r="r" b="b"/>
            <a:pathLst>
              <a:path w="11134828" h="139185">
                <a:moveTo>
                  <a:pt x="0" y="0"/>
                </a:moveTo>
                <a:lnTo>
                  <a:pt x="11134828" y="0"/>
                </a:lnTo>
                <a:lnTo>
                  <a:pt x="11134828" y="139185"/>
                </a:lnTo>
                <a:lnTo>
                  <a:pt x="0" y="139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580DC42E-086B-E502-8983-C0846BFE3ACF}"/>
              </a:ext>
            </a:extLst>
          </p:cNvPr>
          <p:cNvSpPr/>
          <p:nvPr userDrawn="1"/>
        </p:nvSpPr>
        <p:spPr>
          <a:xfrm>
            <a:off x="7860027" y="723900"/>
            <a:ext cx="2567946" cy="2010013"/>
          </a:xfrm>
          <a:custGeom>
            <a:avLst/>
            <a:gdLst/>
            <a:ahLst/>
            <a:cxnLst/>
            <a:rect l="l" t="t" r="r" b="b"/>
            <a:pathLst>
              <a:path w="2567946" h="2010013">
                <a:moveTo>
                  <a:pt x="0" y="0"/>
                </a:moveTo>
                <a:lnTo>
                  <a:pt x="2567946" y="0"/>
                </a:lnTo>
                <a:lnTo>
                  <a:pt x="2567946" y="2010013"/>
                </a:lnTo>
                <a:lnTo>
                  <a:pt x="0" y="20100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6997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3DE26742-BAD2-F02E-8AE4-1683D08B8A28}"/>
              </a:ext>
            </a:extLst>
          </p:cNvPr>
          <p:cNvGrpSpPr/>
          <p:nvPr userDrawn="1"/>
        </p:nvGrpSpPr>
        <p:grpSpPr>
          <a:xfrm>
            <a:off x="0" y="84699"/>
            <a:ext cx="18321742" cy="10304445"/>
            <a:chOff x="0" y="0"/>
            <a:chExt cx="2854277" cy="1815072"/>
          </a:xfrm>
          <a:solidFill>
            <a:srgbClr val="00407B"/>
          </a:solidFill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0EAF9CAE-FAAE-51AF-D90C-0D8F46AFBBB3}"/>
                </a:ext>
              </a:extLst>
            </p:cNvPr>
            <p:cNvSpPr/>
            <p:nvPr/>
          </p:nvSpPr>
          <p:spPr>
            <a:xfrm>
              <a:off x="0" y="0"/>
              <a:ext cx="2854277" cy="1815072"/>
            </a:xfrm>
            <a:custGeom>
              <a:avLst/>
              <a:gdLst/>
              <a:ahLst/>
              <a:cxnLst/>
              <a:rect l="l" t="t" r="r" b="b"/>
              <a:pathLst>
                <a:path w="2854277" h="1815072">
                  <a:moveTo>
                    <a:pt x="0" y="0"/>
                  </a:moveTo>
                  <a:lnTo>
                    <a:pt x="2854277" y="0"/>
                  </a:lnTo>
                  <a:lnTo>
                    <a:pt x="2854277" y="1815072"/>
                  </a:lnTo>
                  <a:lnTo>
                    <a:pt x="0" y="181507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L">
                <a:solidFill>
                  <a:srgbClr val="00407B"/>
                </a:solidFill>
              </a:endParaRPr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F3779247-4ADC-034A-55D5-AF59057956F0}"/>
                </a:ext>
              </a:extLst>
            </p:cNvPr>
            <p:cNvSpPr txBox="1"/>
            <p:nvPr/>
          </p:nvSpPr>
          <p:spPr>
            <a:xfrm>
              <a:off x="0" y="-38100"/>
              <a:ext cx="2854277" cy="185317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srgbClr val="00407B"/>
                </a:solidFill>
              </a:endParaRPr>
            </a:p>
          </p:txBody>
        </p:sp>
      </p:grpSp>
      <p:sp>
        <p:nvSpPr>
          <p:cNvPr id="5" name="Freeform 6">
            <a:extLst>
              <a:ext uri="{FF2B5EF4-FFF2-40B4-BE49-F238E27FC236}">
                <a16:creationId xmlns:a16="http://schemas.microsoft.com/office/drawing/2014/main" id="{7916F326-C391-1014-592C-44026352AB9B}"/>
              </a:ext>
            </a:extLst>
          </p:cNvPr>
          <p:cNvSpPr/>
          <p:nvPr userDrawn="1"/>
        </p:nvSpPr>
        <p:spPr>
          <a:xfrm>
            <a:off x="13563600" y="8780723"/>
            <a:ext cx="4419597" cy="888312"/>
          </a:xfrm>
          <a:custGeom>
            <a:avLst/>
            <a:gdLst/>
            <a:ahLst/>
            <a:cxnLst/>
            <a:rect l="l" t="t" r="r" b="b"/>
            <a:pathLst>
              <a:path w="4419597" h="888312">
                <a:moveTo>
                  <a:pt x="0" y="0"/>
                </a:moveTo>
                <a:lnTo>
                  <a:pt x="4419598" y="0"/>
                </a:lnTo>
                <a:lnTo>
                  <a:pt x="4419598" y="888312"/>
                </a:lnTo>
                <a:lnTo>
                  <a:pt x="0" y="888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D88EE507-C016-1809-DE9D-CD1CDE67CC2F}"/>
              </a:ext>
            </a:extLst>
          </p:cNvPr>
          <p:cNvSpPr/>
          <p:nvPr userDrawn="1"/>
        </p:nvSpPr>
        <p:spPr>
          <a:xfrm flipV="1">
            <a:off x="1176742" y="9334498"/>
            <a:ext cx="10786658" cy="45719"/>
          </a:xfrm>
          <a:custGeom>
            <a:avLst/>
            <a:gdLst/>
            <a:ahLst/>
            <a:cxnLst/>
            <a:rect l="l" t="t" r="r" b="b"/>
            <a:pathLst>
              <a:path w="11134828" h="139185">
                <a:moveTo>
                  <a:pt x="0" y="0"/>
                </a:moveTo>
                <a:lnTo>
                  <a:pt x="11134828" y="0"/>
                </a:lnTo>
                <a:lnTo>
                  <a:pt x="11134828" y="139185"/>
                </a:lnTo>
                <a:lnTo>
                  <a:pt x="0" y="139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D70720EF-666E-D78B-4251-B0D5196B511D}"/>
              </a:ext>
            </a:extLst>
          </p:cNvPr>
          <p:cNvSpPr/>
          <p:nvPr userDrawn="1"/>
        </p:nvSpPr>
        <p:spPr>
          <a:xfrm>
            <a:off x="7860027" y="723900"/>
            <a:ext cx="2567946" cy="2010013"/>
          </a:xfrm>
          <a:custGeom>
            <a:avLst/>
            <a:gdLst/>
            <a:ahLst/>
            <a:cxnLst/>
            <a:rect l="l" t="t" r="r" b="b"/>
            <a:pathLst>
              <a:path w="2567946" h="2010013">
                <a:moveTo>
                  <a:pt x="0" y="0"/>
                </a:moveTo>
                <a:lnTo>
                  <a:pt x="2567946" y="0"/>
                </a:lnTo>
                <a:lnTo>
                  <a:pt x="2567946" y="2010013"/>
                </a:lnTo>
                <a:lnTo>
                  <a:pt x="0" y="20100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25298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55" r:id="rId7"/>
    <p:sldLayoutId id="2147483668" r:id="rId8"/>
    <p:sldLayoutId id="2147483669" r:id="rId9"/>
    <p:sldLayoutId id="2147483670" r:id="rId10"/>
    <p:sldLayoutId id="2147483662" r:id="rId11"/>
    <p:sldLayoutId id="2147483661" r:id="rId12"/>
    <p:sldLayoutId id="2147483671" r:id="rId13"/>
    <p:sldLayoutId id="2147483651" r:id="rId14"/>
    <p:sldLayoutId id="2147483650" r:id="rId15"/>
    <p:sldLayoutId id="2147483652" r:id="rId16"/>
    <p:sldLayoutId id="2147483653" r:id="rId17"/>
    <p:sldLayoutId id="2147483654" r:id="rId18"/>
    <p:sldLayoutId id="2147483672" r:id="rId19"/>
    <p:sldLayoutId id="2147483657" r:id="rId20"/>
    <p:sldLayoutId id="2147483658" r:id="rId21"/>
    <p:sldLayoutId id="2147483659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114E34-F10A-3A2F-86C3-FFC316F19943}"/>
              </a:ext>
            </a:extLst>
          </p:cNvPr>
          <p:cNvSpPr txBox="1">
            <a:spLocks/>
          </p:cNvSpPr>
          <p:nvPr/>
        </p:nvSpPr>
        <p:spPr>
          <a:xfrm>
            <a:off x="990600" y="4991100"/>
            <a:ext cx="7467600" cy="6508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PRINCIPAL</a:t>
            </a:r>
            <a:r>
              <a:rPr lang="es-CL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C1D9A7-7B59-7834-DA16-B57C5F4CE313}"/>
              </a:ext>
            </a:extLst>
          </p:cNvPr>
          <p:cNvSpPr txBox="1">
            <a:spLocks/>
          </p:cNvSpPr>
          <p:nvPr/>
        </p:nvSpPr>
        <p:spPr>
          <a:xfrm>
            <a:off x="1000538" y="5807765"/>
            <a:ext cx="7467599" cy="6508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703300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60BBC8-567F-48D8-9CF5-983AD509D271}"/>
              </a:ext>
            </a:extLst>
          </p:cNvPr>
          <p:cNvSpPr txBox="1">
            <a:spLocks/>
          </p:cNvSpPr>
          <p:nvPr/>
        </p:nvSpPr>
        <p:spPr>
          <a:xfrm>
            <a:off x="5410200" y="4991100"/>
            <a:ext cx="7467600" cy="6508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PRINCIPAL</a:t>
            </a:r>
            <a:r>
              <a:rPr lang="es-CL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956E6E-D273-9E77-84DE-556D8870D3B1}"/>
              </a:ext>
            </a:extLst>
          </p:cNvPr>
          <p:cNvSpPr txBox="1">
            <a:spLocks/>
          </p:cNvSpPr>
          <p:nvPr/>
        </p:nvSpPr>
        <p:spPr>
          <a:xfrm>
            <a:off x="5420138" y="5807765"/>
            <a:ext cx="7467599" cy="6508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200776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FFC6B54C-CD0D-723E-2624-1DEA42F0385D}"/>
              </a:ext>
            </a:extLst>
          </p:cNvPr>
          <p:cNvSpPr txBox="1">
            <a:spLocks/>
          </p:cNvSpPr>
          <p:nvPr/>
        </p:nvSpPr>
        <p:spPr>
          <a:xfrm>
            <a:off x="2590800" y="29337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b="1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PRINCIPAL </a:t>
            </a:r>
            <a:br>
              <a:rPr lang="es-CL" b="1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L" dirty="0">
              <a:solidFill>
                <a:srgbClr val="00407B"/>
              </a:solidFill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CA8DED29-B9C4-4376-44D3-C55F20289455}"/>
              </a:ext>
            </a:extLst>
          </p:cNvPr>
          <p:cNvSpPr txBox="1">
            <a:spLocks/>
          </p:cNvSpPr>
          <p:nvPr/>
        </p:nvSpPr>
        <p:spPr>
          <a:xfrm>
            <a:off x="2590800" y="3655402"/>
            <a:ext cx="6400800" cy="6508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8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F7B8108-7C5B-C767-CACA-36A116C127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8" t="6591" r="30672" b="1269"/>
          <a:stretch/>
        </p:blipFill>
        <p:spPr>
          <a:xfrm>
            <a:off x="12725400" y="3086100"/>
            <a:ext cx="4419599" cy="5562600"/>
          </a:xfrm>
          <a:prstGeom prst="rect">
            <a:avLst/>
          </a:prstGeom>
        </p:spPr>
      </p:pic>
      <p:sp>
        <p:nvSpPr>
          <p:cNvPr id="3" name="Subtítulo 4">
            <a:extLst>
              <a:ext uri="{FF2B5EF4-FFF2-40B4-BE49-F238E27FC236}">
                <a16:creationId xmlns:a16="http://schemas.microsoft.com/office/drawing/2014/main" id="{895C8386-F1B5-7D40-12C8-346F92E7F0F9}"/>
              </a:ext>
            </a:extLst>
          </p:cNvPr>
          <p:cNvSpPr txBox="1">
            <a:spLocks/>
          </p:cNvSpPr>
          <p:nvPr/>
        </p:nvSpPr>
        <p:spPr>
          <a:xfrm>
            <a:off x="2597727" y="4603764"/>
            <a:ext cx="4572000" cy="3690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qui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luptatum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zzril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delenit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feugait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CL" sz="2000" dirty="0">
              <a:solidFill>
                <a:srgbClr val="0040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</a:t>
            </a:r>
          </a:p>
        </p:txBody>
      </p:sp>
      <p:sp>
        <p:nvSpPr>
          <p:cNvPr id="7" name="Subtítulo 4">
            <a:extLst>
              <a:ext uri="{FF2B5EF4-FFF2-40B4-BE49-F238E27FC236}">
                <a16:creationId xmlns:a16="http://schemas.microsoft.com/office/drawing/2014/main" id="{CB6A3A8F-1B67-7621-E01E-A806FDC9305F}"/>
              </a:ext>
            </a:extLst>
          </p:cNvPr>
          <p:cNvSpPr txBox="1">
            <a:spLocks/>
          </p:cNvSpPr>
          <p:nvPr/>
        </p:nvSpPr>
        <p:spPr>
          <a:xfrm>
            <a:off x="7467600" y="4603764"/>
            <a:ext cx="4572000" cy="3690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qui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luptatum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zzril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delenit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feugait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CL" sz="2000" dirty="0">
              <a:solidFill>
                <a:srgbClr val="0040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</a:t>
            </a:r>
          </a:p>
        </p:txBody>
      </p:sp>
    </p:spTree>
    <p:extLst>
      <p:ext uri="{BB962C8B-B14F-4D97-AF65-F5344CB8AC3E}">
        <p14:creationId xmlns:p14="http://schemas.microsoft.com/office/powerpoint/2010/main" val="4088086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E454DAB7-2538-2263-125A-DE0A14B6A312}"/>
              </a:ext>
            </a:extLst>
          </p:cNvPr>
          <p:cNvSpPr txBox="1">
            <a:spLocks/>
          </p:cNvSpPr>
          <p:nvPr/>
        </p:nvSpPr>
        <p:spPr>
          <a:xfrm>
            <a:off x="7696200" y="29337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b="1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PRINCIPAL </a:t>
            </a:r>
            <a:br>
              <a:rPr lang="es-CL" b="1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L" dirty="0">
              <a:solidFill>
                <a:srgbClr val="00407B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56D4C63-1FCC-6E00-8948-CA331A04D306}"/>
              </a:ext>
            </a:extLst>
          </p:cNvPr>
          <p:cNvSpPr txBox="1">
            <a:spLocks/>
          </p:cNvSpPr>
          <p:nvPr/>
        </p:nvSpPr>
        <p:spPr>
          <a:xfrm>
            <a:off x="7696200" y="3655402"/>
            <a:ext cx="6400800" cy="6508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8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6520C0F-32B5-C090-D62B-411E7AA21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8" t="6591" r="30672" b="1269"/>
          <a:stretch/>
        </p:blipFill>
        <p:spPr>
          <a:xfrm>
            <a:off x="2743200" y="3086100"/>
            <a:ext cx="4419599" cy="5562600"/>
          </a:xfrm>
          <a:prstGeom prst="rect">
            <a:avLst/>
          </a:prstGeom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F5D0D358-AF1C-C1D5-988B-9EF8EE084E28}"/>
              </a:ext>
            </a:extLst>
          </p:cNvPr>
          <p:cNvSpPr txBox="1">
            <a:spLocks/>
          </p:cNvSpPr>
          <p:nvPr/>
        </p:nvSpPr>
        <p:spPr>
          <a:xfrm>
            <a:off x="7703127" y="4603764"/>
            <a:ext cx="4572000" cy="3690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qui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luptatum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zzril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delenit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feugait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CL" sz="2000" dirty="0">
              <a:solidFill>
                <a:srgbClr val="0040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</a:t>
            </a:r>
          </a:p>
        </p:txBody>
      </p:sp>
      <p:sp>
        <p:nvSpPr>
          <p:cNvPr id="6" name="Subtítulo 4">
            <a:extLst>
              <a:ext uri="{FF2B5EF4-FFF2-40B4-BE49-F238E27FC236}">
                <a16:creationId xmlns:a16="http://schemas.microsoft.com/office/drawing/2014/main" id="{EE117C72-DC90-7AD0-5EFC-21788823DC29}"/>
              </a:ext>
            </a:extLst>
          </p:cNvPr>
          <p:cNvSpPr txBox="1">
            <a:spLocks/>
          </p:cNvSpPr>
          <p:nvPr/>
        </p:nvSpPr>
        <p:spPr>
          <a:xfrm>
            <a:off x="12573000" y="4603764"/>
            <a:ext cx="4572000" cy="3690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qui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luptatum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zzril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delenit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feugait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CL" sz="2000" dirty="0">
              <a:solidFill>
                <a:srgbClr val="0040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A3201BA-6580-D1CB-2072-C68ACF9312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1" r="32174"/>
          <a:stretch/>
        </p:blipFill>
        <p:spPr>
          <a:xfrm>
            <a:off x="2725270" y="3079376"/>
            <a:ext cx="4420800" cy="556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79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C1C1DF-8211-44B9-C1A7-C0C5917A8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-237858"/>
            <a:ext cx="15316200" cy="9691709"/>
          </a:xfrm>
          <a:prstGeom prst="rect">
            <a:avLst/>
          </a:prstGeom>
        </p:spPr>
      </p:pic>
      <p:sp>
        <p:nvSpPr>
          <p:cNvPr id="8" name="Título 3">
            <a:extLst>
              <a:ext uri="{FF2B5EF4-FFF2-40B4-BE49-F238E27FC236}">
                <a16:creationId xmlns:a16="http://schemas.microsoft.com/office/drawing/2014/main" id="{3E02A668-2B41-B5C5-DAF4-B5E261FFC7F2}"/>
              </a:ext>
            </a:extLst>
          </p:cNvPr>
          <p:cNvSpPr txBox="1">
            <a:spLocks/>
          </p:cNvSpPr>
          <p:nvPr/>
        </p:nvSpPr>
        <p:spPr>
          <a:xfrm>
            <a:off x="2590800" y="29337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b="1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PRINCIPAL </a:t>
            </a:r>
            <a:br>
              <a:rPr lang="es-CL" b="1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L" dirty="0">
              <a:solidFill>
                <a:srgbClr val="00407B"/>
              </a:solidFill>
            </a:endParaRP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1EF141AF-41DA-C791-B7E5-0B3EE7EC0F14}"/>
              </a:ext>
            </a:extLst>
          </p:cNvPr>
          <p:cNvSpPr txBox="1">
            <a:spLocks/>
          </p:cNvSpPr>
          <p:nvPr/>
        </p:nvSpPr>
        <p:spPr>
          <a:xfrm>
            <a:off x="2590800" y="3655402"/>
            <a:ext cx="6400800" cy="6508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8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</a:p>
        </p:txBody>
      </p:sp>
      <p:sp>
        <p:nvSpPr>
          <p:cNvPr id="10" name="Subtítulo 4">
            <a:extLst>
              <a:ext uri="{FF2B5EF4-FFF2-40B4-BE49-F238E27FC236}">
                <a16:creationId xmlns:a16="http://schemas.microsoft.com/office/drawing/2014/main" id="{B0470304-CE97-4601-281E-179479E4E86A}"/>
              </a:ext>
            </a:extLst>
          </p:cNvPr>
          <p:cNvSpPr txBox="1">
            <a:spLocks/>
          </p:cNvSpPr>
          <p:nvPr/>
        </p:nvSpPr>
        <p:spPr>
          <a:xfrm>
            <a:off x="2599267" y="4607997"/>
            <a:ext cx="5072270" cy="3690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qui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luptatum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zzril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delenit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feugait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CL" sz="2000" dirty="0">
              <a:solidFill>
                <a:srgbClr val="0040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</a:t>
            </a:r>
          </a:p>
        </p:txBody>
      </p:sp>
    </p:spTree>
    <p:extLst>
      <p:ext uri="{BB962C8B-B14F-4D97-AF65-F5344CB8AC3E}">
        <p14:creationId xmlns:p14="http://schemas.microsoft.com/office/powerpoint/2010/main" val="3707520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CB6089-AE5E-F74B-C29B-F5F2036C4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599" y="27350"/>
            <a:ext cx="12601089" cy="10080871"/>
          </a:xfrm>
          <a:prstGeom prst="rect">
            <a:avLst/>
          </a:prstGeom>
        </p:spPr>
      </p:pic>
      <p:sp>
        <p:nvSpPr>
          <p:cNvPr id="8" name="Título 3">
            <a:extLst>
              <a:ext uri="{FF2B5EF4-FFF2-40B4-BE49-F238E27FC236}">
                <a16:creationId xmlns:a16="http://schemas.microsoft.com/office/drawing/2014/main" id="{9271E5E8-47C8-FBA0-6B1A-A471ED998697}"/>
              </a:ext>
            </a:extLst>
          </p:cNvPr>
          <p:cNvSpPr txBox="1">
            <a:spLocks/>
          </p:cNvSpPr>
          <p:nvPr/>
        </p:nvSpPr>
        <p:spPr>
          <a:xfrm>
            <a:off x="2590800" y="29337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b="1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PRINCIPAL </a:t>
            </a:r>
            <a:br>
              <a:rPr lang="es-CL" b="1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L" dirty="0">
              <a:solidFill>
                <a:srgbClr val="00407B"/>
              </a:solidFill>
            </a:endParaRP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84833899-3BDC-04AA-E1CF-262482F6E86B}"/>
              </a:ext>
            </a:extLst>
          </p:cNvPr>
          <p:cNvSpPr txBox="1">
            <a:spLocks/>
          </p:cNvSpPr>
          <p:nvPr/>
        </p:nvSpPr>
        <p:spPr>
          <a:xfrm>
            <a:off x="2590800" y="3655402"/>
            <a:ext cx="6400800" cy="6508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8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</a:p>
        </p:txBody>
      </p:sp>
      <p:sp>
        <p:nvSpPr>
          <p:cNvPr id="10" name="Subtítulo 4">
            <a:extLst>
              <a:ext uri="{FF2B5EF4-FFF2-40B4-BE49-F238E27FC236}">
                <a16:creationId xmlns:a16="http://schemas.microsoft.com/office/drawing/2014/main" id="{741D9EF0-1DCE-0F7E-87CF-F0C966D21185}"/>
              </a:ext>
            </a:extLst>
          </p:cNvPr>
          <p:cNvSpPr txBox="1">
            <a:spLocks/>
          </p:cNvSpPr>
          <p:nvPr/>
        </p:nvSpPr>
        <p:spPr>
          <a:xfrm>
            <a:off x="2599267" y="4607997"/>
            <a:ext cx="5072270" cy="3690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qui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luptatum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zzril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delenit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feugait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CL" sz="2000" dirty="0">
              <a:solidFill>
                <a:srgbClr val="0040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</a:t>
            </a:r>
          </a:p>
        </p:txBody>
      </p:sp>
    </p:spTree>
    <p:extLst>
      <p:ext uri="{BB962C8B-B14F-4D97-AF65-F5344CB8AC3E}">
        <p14:creationId xmlns:p14="http://schemas.microsoft.com/office/powerpoint/2010/main" val="4138540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20900DB3-C417-24B7-7513-F7CFE8087992}"/>
              </a:ext>
            </a:extLst>
          </p:cNvPr>
          <p:cNvSpPr txBox="1">
            <a:spLocks/>
          </p:cNvSpPr>
          <p:nvPr/>
        </p:nvSpPr>
        <p:spPr>
          <a:xfrm>
            <a:off x="2590800" y="29337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b="1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PRINCIPAL </a:t>
            </a:r>
            <a:br>
              <a:rPr lang="es-CL" b="1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L" dirty="0">
              <a:solidFill>
                <a:srgbClr val="00407B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C15748-0F8A-2E6A-52E5-1129384CE86D}"/>
              </a:ext>
            </a:extLst>
          </p:cNvPr>
          <p:cNvSpPr txBox="1">
            <a:spLocks/>
          </p:cNvSpPr>
          <p:nvPr/>
        </p:nvSpPr>
        <p:spPr>
          <a:xfrm>
            <a:off x="2590800" y="3655402"/>
            <a:ext cx="6400800" cy="6508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8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D37A918D-754C-2C60-CA21-1E4125019B0E}"/>
              </a:ext>
            </a:extLst>
          </p:cNvPr>
          <p:cNvSpPr txBox="1">
            <a:spLocks/>
          </p:cNvSpPr>
          <p:nvPr/>
        </p:nvSpPr>
        <p:spPr>
          <a:xfrm>
            <a:off x="2597727" y="4603764"/>
            <a:ext cx="4572000" cy="3690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qui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luptatum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zzril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delenit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feugait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CL" sz="2000" dirty="0">
              <a:solidFill>
                <a:srgbClr val="0040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3F91A471-13AF-6F1A-18C6-A7E416A8FEB3}"/>
              </a:ext>
            </a:extLst>
          </p:cNvPr>
          <p:cNvSpPr txBox="1">
            <a:spLocks/>
          </p:cNvSpPr>
          <p:nvPr/>
        </p:nvSpPr>
        <p:spPr>
          <a:xfrm>
            <a:off x="7467600" y="4603764"/>
            <a:ext cx="4572000" cy="3690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qui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luptatum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zzril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delenit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feugait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CL" sz="2000" dirty="0">
              <a:solidFill>
                <a:srgbClr val="0040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</a:t>
            </a:r>
          </a:p>
        </p:txBody>
      </p:sp>
      <p:sp>
        <p:nvSpPr>
          <p:cNvPr id="13" name="Subtítulo 4">
            <a:extLst>
              <a:ext uri="{FF2B5EF4-FFF2-40B4-BE49-F238E27FC236}">
                <a16:creationId xmlns:a16="http://schemas.microsoft.com/office/drawing/2014/main" id="{44353C2F-D246-E1CC-44A9-4D2313352237}"/>
              </a:ext>
            </a:extLst>
          </p:cNvPr>
          <p:cNvSpPr txBox="1">
            <a:spLocks/>
          </p:cNvSpPr>
          <p:nvPr/>
        </p:nvSpPr>
        <p:spPr>
          <a:xfrm>
            <a:off x="12337473" y="4603764"/>
            <a:ext cx="4572000" cy="3690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qui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luptatum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zzril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delenit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feugait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CL" sz="2000" dirty="0">
              <a:solidFill>
                <a:srgbClr val="0040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L" sz="2000" dirty="0">
                <a:solidFill>
                  <a:srgbClr val="00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</a:t>
            </a:r>
          </a:p>
        </p:txBody>
      </p:sp>
    </p:spTree>
    <p:extLst>
      <p:ext uri="{BB962C8B-B14F-4D97-AF65-F5344CB8AC3E}">
        <p14:creationId xmlns:p14="http://schemas.microsoft.com/office/powerpoint/2010/main" val="358855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C50053-6223-0414-2BD1-87DB8E24EB8C}"/>
              </a:ext>
            </a:extLst>
          </p:cNvPr>
          <p:cNvSpPr txBox="1">
            <a:spLocks/>
          </p:cNvSpPr>
          <p:nvPr/>
        </p:nvSpPr>
        <p:spPr>
          <a:xfrm>
            <a:off x="5410200" y="4991100"/>
            <a:ext cx="7467600" cy="6508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PRINCIPAL</a:t>
            </a:r>
            <a:r>
              <a:rPr lang="es-CL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7B3878-F7A8-A9AE-07F7-47CB3091362A}"/>
              </a:ext>
            </a:extLst>
          </p:cNvPr>
          <p:cNvSpPr txBox="1">
            <a:spLocks/>
          </p:cNvSpPr>
          <p:nvPr/>
        </p:nvSpPr>
        <p:spPr>
          <a:xfrm>
            <a:off x="5420138" y="5807765"/>
            <a:ext cx="7467599" cy="6508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187842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206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353487A6-4AA5-97B5-7599-FFB497500C0D}"/>
              </a:ext>
            </a:extLst>
          </p:cNvPr>
          <p:cNvSpPr txBox="1">
            <a:spLocks/>
          </p:cNvSpPr>
          <p:nvPr/>
        </p:nvSpPr>
        <p:spPr>
          <a:xfrm>
            <a:off x="990600" y="4991100"/>
            <a:ext cx="7467600" cy="6508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PRINCIPAL</a:t>
            </a:r>
            <a:r>
              <a:rPr lang="es-CL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08BED52F-B6B6-63B2-8154-50C91B4378E9}"/>
              </a:ext>
            </a:extLst>
          </p:cNvPr>
          <p:cNvSpPr txBox="1">
            <a:spLocks/>
          </p:cNvSpPr>
          <p:nvPr/>
        </p:nvSpPr>
        <p:spPr>
          <a:xfrm>
            <a:off x="1000538" y="5807765"/>
            <a:ext cx="7467599" cy="6508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595504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181DFF-B2CA-56CE-DFEE-C4AD086A52A7}"/>
              </a:ext>
            </a:extLst>
          </p:cNvPr>
          <p:cNvSpPr txBox="1">
            <a:spLocks/>
          </p:cNvSpPr>
          <p:nvPr/>
        </p:nvSpPr>
        <p:spPr>
          <a:xfrm>
            <a:off x="5410200" y="4991100"/>
            <a:ext cx="7467600" cy="6508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PRINCIPAL</a:t>
            </a:r>
            <a:r>
              <a:rPr lang="es-CL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274D878-952F-9B63-0470-4D92E5CB43E2}"/>
              </a:ext>
            </a:extLst>
          </p:cNvPr>
          <p:cNvSpPr txBox="1">
            <a:spLocks/>
          </p:cNvSpPr>
          <p:nvPr/>
        </p:nvSpPr>
        <p:spPr>
          <a:xfrm>
            <a:off x="5420138" y="5807765"/>
            <a:ext cx="7467599" cy="6508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552812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C8B3035-A738-BAF2-A1EF-73074A82D62F}"/>
              </a:ext>
            </a:extLst>
          </p:cNvPr>
          <p:cNvSpPr txBox="1">
            <a:spLocks/>
          </p:cNvSpPr>
          <p:nvPr/>
        </p:nvSpPr>
        <p:spPr>
          <a:xfrm>
            <a:off x="990600" y="4991100"/>
            <a:ext cx="7467600" cy="6508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PRINCIPAL</a:t>
            </a:r>
            <a:r>
              <a:rPr lang="es-CL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9CE586B-54C3-EF15-E0B3-9CE160795A8A}"/>
              </a:ext>
            </a:extLst>
          </p:cNvPr>
          <p:cNvSpPr txBox="1">
            <a:spLocks/>
          </p:cNvSpPr>
          <p:nvPr/>
        </p:nvSpPr>
        <p:spPr>
          <a:xfrm>
            <a:off x="1000538" y="5807765"/>
            <a:ext cx="7467599" cy="6508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767859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5D6B3885-C828-C80D-4289-13ECCD2876F6}"/>
              </a:ext>
            </a:extLst>
          </p:cNvPr>
          <p:cNvSpPr txBox="1">
            <a:spLocks/>
          </p:cNvSpPr>
          <p:nvPr/>
        </p:nvSpPr>
        <p:spPr>
          <a:xfrm>
            <a:off x="5410200" y="4991100"/>
            <a:ext cx="7467600" cy="6508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PRINCIPAL</a:t>
            </a:r>
            <a:r>
              <a:rPr lang="es-CL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5B907F7F-F2CB-1BCE-285E-FFC11764BF00}"/>
              </a:ext>
            </a:extLst>
          </p:cNvPr>
          <p:cNvSpPr txBox="1">
            <a:spLocks/>
          </p:cNvSpPr>
          <p:nvPr/>
        </p:nvSpPr>
        <p:spPr>
          <a:xfrm>
            <a:off x="5420138" y="5807765"/>
            <a:ext cx="7467599" cy="6508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350998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FE3E21C2-015E-B854-E0C1-54741B361564}"/>
              </a:ext>
            </a:extLst>
          </p:cNvPr>
          <p:cNvSpPr txBox="1">
            <a:spLocks/>
          </p:cNvSpPr>
          <p:nvPr/>
        </p:nvSpPr>
        <p:spPr>
          <a:xfrm>
            <a:off x="990600" y="4991100"/>
            <a:ext cx="7467600" cy="6508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PRINCIPAL</a:t>
            </a:r>
            <a:r>
              <a:rPr lang="es-CL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C89E00D5-522B-0D50-4CE4-0AB2DCAE7846}"/>
              </a:ext>
            </a:extLst>
          </p:cNvPr>
          <p:cNvSpPr txBox="1">
            <a:spLocks/>
          </p:cNvSpPr>
          <p:nvPr/>
        </p:nvSpPr>
        <p:spPr>
          <a:xfrm>
            <a:off x="1000538" y="5807765"/>
            <a:ext cx="7467599" cy="6508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606009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2A536A-B670-2529-520A-7B37614A1602}"/>
              </a:ext>
            </a:extLst>
          </p:cNvPr>
          <p:cNvSpPr txBox="1">
            <a:spLocks/>
          </p:cNvSpPr>
          <p:nvPr/>
        </p:nvSpPr>
        <p:spPr>
          <a:xfrm>
            <a:off x="5410200" y="4991100"/>
            <a:ext cx="7467600" cy="6508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PRINCIPAL</a:t>
            </a:r>
            <a:r>
              <a:rPr lang="es-CL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CE92D9F-D844-E703-006C-AE3AD5E96D1F}"/>
              </a:ext>
            </a:extLst>
          </p:cNvPr>
          <p:cNvSpPr txBox="1">
            <a:spLocks/>
          </p:cNvSpPr>
          <p:nvPr/>
        </p:nvSpPr>
        <p:spPr>
          <a:xfrm>
            <a:off x="5420138" y="5807765"/>
            <a:ext cx="7467599" cy="6508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826049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4BC74FA-A8FD-D47C-50B3-B790C0270EC5}"/>
              </a:ext>
            </a:extLst>
          </p:cNvPr>
          <p:cNvSpPr txBox="1">
            <a:spLocks/>
          </p:cNvSpPr>
          <p:nvPr/>
        </p:nvSpPr>
        <p:spPr>
          <a:xfrm>
            <a:off x="990600" y="4991100"/>
            <a:ext cx="7467600" cy="6508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PRINCIPAL</a:t>
            </a:r>
            <a:r>
              <a:rPr lang="es-CL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3363A19-D8E6-AA5A-E204-F2CC4FA11896}"/>
              </a:ext>
            </a:extLst>
          </p:cNvPr>
          <p:cNvSpPr txBox="1">
            <a:spLocks/>
          </p:cNvSpPr>
          <p:nvPr/>
        </p:nvSpPr>
        <p:spPr>
          <a:xfrm>
            <a:off x="1000538" y="5807765"/>
            <a:ext cx="7467599" cy="6508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762346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635</Words>
  <Application>Microsoft Macintosh PowerPoint</Application>
  <PresentationFormat>Personalizado</PresentationFormat>
  <Paragraphs>57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3" baseType="lpstr">
      <vt:lpstr>Calibri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Microsoft Office User</cp:lastModifiedBy>
  <cp:revision>25</cp:revision>
  <dcterms:created xsi:type="dcterms:W3CDTF">2006-08-16T00:00:00Z</dcterms:created>
  <dcterms:modified xsi:type="dcterms:W3CDTF">2026-03-10T15:09:32Z</dcterms:modified>
  <dc:identifier>DAHDMqORHGo</dc:identifier>
</cp:coreProperties>
</file>