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92" r:id="rId3"/>
    <p:sldId id="323" r:id="rId4"/>
    <p:sldId id="34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35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35975-EDDB-41FF-826A-04EFFA70D1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2273E5-CB6C-49A6-9380-0549FEC9BF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6E1F6B-7F3A-4630-86BB-41D421950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FC8A4C-46E8-4709-9A78-D3031D59F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37AF6-03DF-43F5-8300-956C6BA92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152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78EA7-8660-486A-BF08-30D79B04B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4C0557-6B00-455B-BE16-219B47BFFC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8859C7-A9D7-42CF-A8E4-DF6ADE528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94D14-D39C-4C08-928D-F1298C6F8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0E388-FC4B-4EFB-AF48-F59716C5F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247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9C8152-83E6-4EAA-B7C1-8E81E6EF7D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461DA6-5ACB-473A-AE12-9A17A93EEA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2EA26-427F-4FFC-A7DB-FA211BCDB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ACF26-5919-43A4-B573-EAE4A1F56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FE1D1-DFD1-4C58-99AC-76A507B98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800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2FC16-E848-42A3-90BA-6BE6E02C6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2E9D9-86E7-4E69-B805-2FE87D3AA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C802C-B70B-43BB-AE4C-45633430F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F3FAF-9628-435E-8113-D6140AA83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00846-91FA-4895-9BB2-28CAA62D5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547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A848D-2F2F-4E50-AF78-36FA1780F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630E87-46C8-4EA5-84EC-0D0DE533C0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535E5-D0F5-46A8-8E52-6B49C9221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0A1F05-8D25-484E-B7CB-763C3E85B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5C900-7126-4567-9326-5C1B0A616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363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54989-AE62-49A6-95D6-2CEDEB071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7BB6C-2ED5-4E9F-A5AA-241F08F197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3B90B-9D02-452B-AC72-02FABC2FC5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7189EC-686D-43B6-9278-80F571EE5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E25D0-D3FD-42F8-8F11-8C51079FB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B8D90-11F1-45FF-93B2-FF29A242E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751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A957E-8584-491E-82E2-468FDA8E4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445B84-43AA-44ED-A65D-5982D5B8E4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9892CF-87A3-40BD-826B-1EB300EEDB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6DE5A8-A06C-43C0-A31A-B44C3F115A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B0B029-CD90-4BF3-9DCB-7B7158676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A99946-CA7C-4D9B-AB45-0167E7C7E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D42C93-5DFD-4E1F-80E1-86A32FE73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EAF93E-F7E9-4FE0-B56E-D499EC450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899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CDC0D-D471-4AA4-B46B-2AF80DDAD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1F995-74B9-4777-A459-27CD0D983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33A3F3-4ABF-464A-B6AA-15DEECCB2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624AE8-DCFD-4506-A92E-7FCFFE38F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708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672770-4DCB-4146-8254-EC70F9069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457D34-7903-4D77-B295-36C0E3D85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BA7C42-D14D-456E-A4AC-956D57738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06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E0DAC-2188-4A9E-87C2-92799E582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4F965-32A6-43A7-B446-3F4DE6E2E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C5504E-F233-4204-B52C-841B7662F7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54DB39-4EB4-4130-B2D3-276A9ADD1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9A3251-F706-4E51-8F0D-22A974652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3B5850-CF4F-4504-BEF9-752F39AFA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513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16AB5-6BE2-469C-893C-F9B87D023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EF9990-C360-4B24-9378-69107E01DA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DC7634-B3D8-4D86-8283-A0431BE2DE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3AB44E-6F11-4F2A-9070-7A5300E31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4ADE4E-835C-4E5B-9602-03CF718CF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854FB3-E03A-4BA0-B555-54A6747CE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19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CEC48F-C96C-4FFB-BFCE-D5A227991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4AD371-D425-4216-B69F-287F27482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791ECA-029B-4FAE-B5BF-106BF44638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B699E6-603D-46FB-998B-71FAF39267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3A91C-DCB2-4DB8-ABEB-AFE72E4E59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902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4.svg"/><Relationship Id="rId7" Type="http://schemas.openxmlformats.org/officeDocument/2006/relationships/image" Target="../media/image10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hyperlink" Target="https://creativecommons.org/licenses/by/4.0/" TargetMode="External"/><Relationship Id="rId5" Type="http://schemas.openxmlformats.org/officeDocument/2006/relationships/image" Target="../media/image8.svg"/><Relationship Id="rId10" Type="http://schemas.openxmlformats.org/officeDocument/2006/relationships/hyperlink" Target="https://www.slidesbackgrounds.com/" TargetMode="External"/><Relationship Id="rId4" Type="http://schemas.openxmlformats.org/officeDocument/2006/relationships/image" Target="../media/image7.png"/><Relationship Id="rId9" Type="http://schemas.openxmlformats.org/officeDocument/2006/relationships/image" Target="../media/image2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557BBFE3-A4C5-4257-9F1A-8DD23D528C7C}"/>
              </a:ext>
            </a:extLst>
          </p:cNvPr>
          <p:cNvSpPr/>
          <p:nvPr/>
        </p:nvSpPr>
        <p:spPr>
          <a:xfrm>
            <a:off x="1914807" y="5721567"/>
            <a:ext cx="2814643" cy="609995"/>
          </a:xfrm>
          <a:custGeom>
            <a:avLst/>
            <a:gdLst>
              <a:gd name="connsiteX0" fmla="*/ 449526 w 449525"/>
              <a:gd name="connsiteY0" fmla="*/ 48716 h 97422"/>
              <a:gd name="connsiteX1" fmla="*/ 224763 w 449525"/>
              <a:gd name="connsiteY1" fmla="*/ 97423 h 97422"/>
              <a:gd name="connsiteX2" fmla="*/ 0 w 449525"/>
              <a:gd name="connsiteY2" fmla="*/ 48716 h 97422"/>
              <a:gd name="connsiteX3" fmla="*/ 224763 w 449525"/>
              <a:gd name="connsiteY3" fmla="*/ 9 h 97422"/>
              <a:gd name="connsiteX4" fmla="*/ 449526 w 449525"/>
              <a:gd name="connsiteY4" fmla="*/ 48716 h 97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525" h="97422">
                <a:moveTo>
                  <a:pt x="449526" y="48716"/>
                </a:moveTo>
                <a:cubicBezTo>
                  <a:pt x="449526" y="75606"/>
                  <a:pt x="349068" y="97423"/>
                  <a:pt x="224763" y="97423"/>
                </a:cubicBezTo>
                <a:cubicBezTo>
                  <a:pt x="100966" y="97423"/>
                  <a:pt x="0" y="75606"/>
                  <a:pt x="0" y="48716"/>
                </a:cubicBezTo>
                <a:cubicBezTo>
                  <a:pt x="0" y="21826"/>
                  <a:pt x="100459" y="9"/>
                  <a:pt x="224763" y="9"/>
                </a:cubicBezTo>
                <a:cubicBezTo>
                  <a:pt x="349068" y="-499"/>
                  <a:pt x="449526" y="21318"/>
                  <a:pt x="449526" y="48716"/>
                </a:cubicBezTo>
                <a:close/>
              </a:path>
            </a:pathLst>
          </a:custGeom>
          <a:solidFill>
            <a:srgbClr val="231F20">
              <a:alpha val="20000"/>
            </a:srgbClr>
          </a:solidFill>
          <a:ln w="5074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aphic 4">
            <a:extLst>
              <a:ext uri="{FF2B5EF4-FFF2-40B4-BE49-F238E27FC236}">
                <a16:creationId xmlns:a16="http://schemas.microsoft.com/office/drawing/2014/main" id="{BD33CFAF-54BB-4CB0-A2C6-749016148E80}"/>
              </a:ext>
            </a:extLst>
          </p:cNvPr>
          <p:cNvGrpSpPr/>
          <p:nvPr/>
        </p:nvGrpSpPr>
        <p:grpSpPr>
          <a:xfrm>
            <a:off x="553497" y="737821"/>
            <a:ext cx="4785443" cy="5420653"/>
            <a:chOff x="7409062" y="3834072"/>
            <a:chExt cx="764281" cy="865730"/>
          </a:xfrm>
          <a:solidFill>
            <a:schemeClr val="accent1"/>
          </a:solidFill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B13C3E0E-61BB-4711-8B7C-6CD6F3DCA8AB}"/>
                </a:ext>
              </a:extLst>
            </p:cNvPr>
            <p:cNvSpPr/>
            <p:nvPr/>
          </p:nvSpPr>
          <p:spPr>
            <a:xfrm>
              <a:off x="7844826" y="4604059"/>
              <a:ext cx="149070" cy="72068"/>
            </a:xfrm>
            <a:custGeom>
              <a:avLst/>
              <a:gdLst>
                <a:gd name="connsiteX0" fmla="*/ 8182 w 149070"/>
                <a:gd name="connsiteY0" fmla="*/ 0 h 72068"/>
                <a:gd name="connsiteX1" fmla="*/ 2600 w 149070"/>
                <a:gd name="connsiteY1" fmla="*/ 53273 h 72068"/>
                <a:gd name="connsiteX2" fmla="*/ 27968 w 149070"/>
                <a:gd name="connsiteY2" fmla="*/ 58854 h 72068"/>
                <a:gd name="connsiteX3" fmla="*/ 146692 w 149070"/>
                <a:gd name="connsiteY3" fmla="*/ 66465 h 72068"/>
                <a:gd name="connsiteX4" fmla="*/ 148214 w 149070"/>
                <a:gd name="connsiteY4" fmla="*/ 56318 h 72068"/>
                <a:gd name="connsiteX5" fmla="*/ 66021 w 149070"/>
                <a:gd name="connsiteY5" fmla="*/ 5581 h 72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9070" h="72068">
                  <a:moveTo>
                    <a:pt x="8182" y="0"/>
                  </a:moveTo>
                  <a:cubicBezTo>
                    <a:pt x="-2981" y="28413"/>
                    <a:pt x="-444" y="45663"/>
                    <a:pt x="2600" y="53273"/>
                  </a:cubicBezTo>
                  <a:cubicBezTo>
                    <a:pt x="8182" y="60377"/>
                    <a:pt x="16807" y="60377"/>
                    <a:pt x="27968" y="58854"/>
                  </a:cubicBezTo>
                  <a:cubicBezTo>
                    <a:pt x="54352" y="55303"/>
                    <a:pt x="75154" y="83715"/>
                    <a:pt x="146692" y="66465"/>
                  </a:cubicBezTo>
                  <a:cubicBezTo>
                    <a:pt x="149229" y="64943"/>
                    <a:pt x="149736" y="59362"/>
                    <a:pt x="148214" y="56318"/>
                  </a:cubicBezTo>
                  <a:cubicBezTo>
                    <a:pt x="146185" y="51244"/>
                    <a:pt x="109147" y="32471"/>
                    <a:pt x="66021" y="5581"/>
                  </a:cubicBezTo>
                </a:path>
              </a:pathLst>
            </a:custGeom>
            <a:solidFill>
              <a:srgbClr val="3F1500"/>
            </a:solidFill>
            <a:ln w="507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9B649927-BCC6-4E90-B337-CC9F14486C93}"/>
                </a:ext>
              </a:extLst>
            </p:cNvPr>
            <p:cNvSpPr/>
            <p:nvPr/>
          </p:nvSpPr>
          <p:spPr>
            <a:xfrm>
              <a:off x="7684544" y="4600507"/>
              <a:ext cx="94583" cy="99295"/>
            </a:xfrm>
            <a:custGeom>
              <a:avLst/>
              <a:gdLst>
                <a:gd name="connsiteX0" fmla="*/ 94387 w 94583"/>
                <a:gd name="connsiteY0" fmla="*/ 2537 h 99295"/>
                <a:gd name="connsiteX1" fmla="*/ 91343 w 94583"/>
                <a:gd name="connsiteY1" fmla="*/ 43633 h 99295"/>
                <a:gd name="connsiteX2" fmla="*/ 86777 w 94583"/>
                <a:gd name="connsiteY2" fmla="*/ 51751 h 99295"/>
                <a:gd name="connsiteX3" fmla="*/ 78152 w 94583"/>
                <a:gd name="connsiteY3" fmla="*/ 80671 h 99295"/>
                <a:gd name="connsiteX4" fmla="*/ 46188 w 94583"/>
                <a:gd name="connsiteY4" fmla="*/ 98936 h 99295"/>
                <a:gd name="connsiteX5" fmla="*/ 15746 w 94583"/>
                <a:gd name="connsiteY5" fmla="*/ 96400 h 99295"/>
                <a:gd name="connsiteX6" fmla="*/ 5091 w 94583"/>
                <a:gd name="connsiteY6" fmla="*/ 61391 h 99295"/>
                <a:gd name="connsiteX7" fmla="*/ 28430 w 94583"/>
                <a:gd name="connsiteY7" fmla="*/ 23846 h 99295"/>
                <a:gd name="connsiteX8" fmla="*/ 36040 w 94583"/>
                <a:gd name="connsiteY8" fmla="*/ 0 h 99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4583" h="99295">
                  <a:moveTo>
                    <a:pt x="94387" y="2537"/>
                  </a:moveTo>
                  <a:cubicBezTo>
                    <a:pt x="93880" y="9640"/>
                    <a:pt x="96417" y="30949"/>
                    <a:pt x="91343" y="43633"/>
                  </a:cubicBezTo>
                  <a:cubicBezTo>
                    <a:pt x="89314" y="46678"/>
                    <a:pt x="85762" y="47692"/>
                    <a:pt x="86777" y="51751"/>
                  </a:cubicBezTo>
                  <a:cubicBezTo>
                    <a:pt x="89314" y="61391"/>
                    <a:pt x="82718" y="72046"/>
                    <a:pt x="78152" y="80671"/>
                  </a:cubicBezTo>
                  <a:cubicBezTo>
                    <a:pt x="72064" y="92341"/>
                    <a:pt x="61409" y="97922"/>
                    <a:pt x="46188" y="98936"/>
                  </a:cubicBezTo>
                  <a:cubicBezTo>
                    <a:pt x="36040" y="99444"/>
                    <a:pt x="25386" y="99951"/>
                    <a:pt x="15746" y="96400"/>
                  </a:cubicBezTo>
                  <a:cubicBezTo>
                    <a:pt x="-3534" y="89804"/>
                    <a:pt x="-2519" y="74075"/>
                    <a:pt x="5091" y="61391"/>
                  </a:cubicBezTo>
                  <a:cubicBezTo>
                    <a:pt x="12702" y="48707"/>
                    <a:pt x="21834" y="37038"/>
                    <a:pt x="28430" y="23846"/>
                  </a:cubicBezTo>
                  <a:cubicBezTo>
                    <a:pt x="32489" y="15221"/>
                    <a:pt x="35533" y="9133"/>
                    <a:pt x="36040" y="0"/>
                  </a:cubicBezTo>
                </a:path>
              </a:pathLst>
            </a:custGeom>
            <a:solidFill>
              <a:srgbClr val="3F1500"/>
            </a:solidFill>
            <a:ln w="507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5" name="Graphic 4">
              <a:extLst>
                <a:ext uri="{FF2B5EF4-FFF2-40B4-BE49-F238E27FC236}">
                  <a16:creationId xmlns:a16="http://schemas.microsoft.com/office/drawing/2014/main" id="{1A3021A5-797C-4399-9C48-806DB8BB9033}"/>
                </a:ext>
              </a:extLst>
            </p:cNvPr>
            <p:cNvGrpSpPr/>
            <p:nvPr/>
          </p:nvGrpSpPr>
          <p:grpSpPr>
            <a:xfrm>
              <a:off x="7409062" y="4059698"/>
              <a:ext cx="764281" cy="496036"/>
              <a:chOff x="7409062" y="4059698"/>
              <a:chExt cx="764281" cy="496036"/>
            </a:xfrm>
            <a:solidFill>
              <a:schemeClr val="accent1"/>
            </a:solidFill>
          </p:grpSpPr>
          <p:grpSp>
            <p:nvGrpSpPr>
              <p:cNvPr id="58" name="Graphic 4">
                <a:extLst>
                  <a:ext uri="{FF2B5EF4-FFF2-40B4-BE49-F238E27FC236}">
                    <a16:creationId xmlns:a16="http://schemas.microsoft.com/office/drawing/2014/main" id="{96F0EA89-9212-4F6C-80D7-62F360451AAB}"/>
                  </a:ext>
                </a:extLst>
              </p:cNvPr>
              <p:cNvGrpSpPr/>
              <p:nvPr/>
            </p:nvGrpSpPr>
            <p:grpSpPr>
              <a:xfrm>
                <a:off x="8041240" y="4237614"/>
                <a:ext cx="132103" cy="108650"/>
                <a:chOff x="8041240" y="4237614"/>
                <a:chExt cx="132103" cy="108650"/>
              </a:xfrm>
              <a:solidFill>
                <a:schemeClr val="accent1"/>
              </a:solidFill>
            </p:grpSpPr>
            <p:sp>
              <p:nvSpPr>
                <p:cNvPr id="71" name="Freeform: Shape 70">
                  <a:extLst>
                    <a:ext uri="{FF2B5EF4-FFF2-40B4-BE49-F238E27FC236}">
                      <a16:creationId xmlns:a16="http://schemas.microsoft.com/office/drawing/2014/main" id="{F0E68148-038B-4C15-A76D-1C50E5909B9D}"/>
                    </a:ext>
                  </a:extLst>
                </p:cNvPr>
                <p:cNvSpPr/>
                <p:nvPr/>
              </p:nvSpPr>
              <p:spPr>
                <a:xfrm>
                  <a:off x="8041240" y="4237614"/>
                  <a:ext cx="132103" cy="108650"/>
                </a:xfrm>
                <a:custGeom>
                  <a:avLst/>
                  <a:gdLst>
                    <a:gd name="connsiteX0" fmla="*/ 0 w 132103"/>
                    <a:gd name="connsiteY0" fmla="*/ 77246 h 108650"/>
                    <a:gd name="connsiteX1" fmla="*/ 507 w 132103"/>
                    <a:gd name="connsiteY1" fmla="*/ 80291 h 108650"/>
                    <a:gd name="connsiteX2" fmla="*/ 2030 w 132103"/>
                    <a:gd name="connsiteY2" fmla="*/ 88916 h 108650"/>
                    <a:gd name="connsiteX3" fmla="*/ 20295 w 132103"/>
                    <a:gd name="connsiteY3" fmla="*/ 107181 h 108650"/>
                    <a:gd name="connsiteX4" fmla="*/ 50229 w 132103"/>
                    <a:gd name="connsiteY4" fmla="*/ 106166 h 108650"/>
                    <a:gd name="connsiteX5" fmla="*/ 81686 w 132103"/>
                    <a:gd name="connsiteY5" fmla="*/ 95004 h 108650"/>
                    <a:gd name="connsiteX6" fmla="*/ 98429 w 132103"/>
                    <a:gd name="connsiteY6" fmla="*/ 86379 h 108650"/>
                    <a:gd name="connsiteX7" fmla="*/ 111113 w 132103"/>
                    <a:gd name="connsiteY7" fmla="*/ 77754 h 108650"/>
                    <a:gd name="connsiteX8" fmla="*/ 119231 w 132103"/>
                    <a:gd name="connsiteY8" fmla="*/ 68114 h 108650"/>
                    <a:gd name="connsiteX9" fmla="*/ 118216 w 132103"/>
                    <a:gd name="connsiteY9" fmla="*/ 69636 h 108650"/>
                    <a:gd name="connsiteX10" fmla="*/ 129886 w 132103"/>
                    <a:gd name="connsiteY10" fmla="*/ 56952 h 108650"/>
                    <a:gd name="connsiteX11" fmla="*/ 130900 w 132103"/>
                    <a:gd name="connsiteY11" fmla="*/ 56444 h 108650"/>
                    <a:gd name="connsiteX12" fmla="*/ 129886 w 132103"/>
                    <a:gd name="connsiteY12" fmla="*/ 48834 h 108650"/>
                    <a:gd name="connsiteX13" fmla="*/ 123797 w 132103"/>
                    <a:gd name="connsiteY13" fmla="*/ 45282 h 108650"/>
                    <a:gd name="connsiteX14" fmla="*/ 96907 w 132103"/>
                    <a:gd name="connsiteY14" fmla="*/ 41731 h 108650"/>
                    <a:gd name="connsiteX15" fmla="*/ 73568 w 132103"/>
                    <a:gd name="connsiteY15" fmla="*/ 44268 h 108650"/>
                    <a:gd name="connsiteX16" fmla="*/ 47693 w 132103"/>
                    <a:gd name="connsiteY16" fmla="*/ 42238 h 108650"/>
                    <a:gd name="connsiteX17" fmla="*/ 44141 w 132103"/>
                    <a:gd name="connsiteY17" fmla="*/ 25495 h 108650"/>
                    <a:gd name="connsiteX18" fmla="*/ 42111 w 132103"/>
                    <a:gd name="connsiteY18" fmla="*/ 9767 h 108650"/>
                    <a:gd name="connsiteX19" fmla="*/ 32472 w 132103"/>
                    <a:gd name="connsiteY19" fmla="*/ 1142 h 108650"/>
                    <a:gd name="connsiteX20" fmla="*/ 23339 w 132103"/>
                    <a:gd name="connsiteY20" fmla="*/ 2664 h 108650"/>
                    <a:gd name="connsiteX21" fmla="*/ 23846 w 132103"/>
                    <a:gd name="connsiteY21" fmla="*/ 10782 h 108650"/>
                    <a:gd name="connsiteX22" fmla="*/ 23846 w 132103"/>
                    <a:gd name="connsiteY22" fmla="*/ 23466 h 108650"/>
                    <a:gd name="connsiteX23" fmla="*/ 8625 w 132103"/>
                    <a:gd name="connsiteY23" fmla="*/ 48327 h 108650"/>
                    <a:gd name="connsiteX24" fmla="*/ 507 w 132103"/>
                    <a:gd name="connsiteY24" fmla="*/ 69636 h 108650"/>
                    <a:gd name="connsiteX25" fmla="*/ 0 w 132103"/>
                    <a:gd name="connsiteY25" fmla="*/ 74710 h 108650"/>
                    <a:gd name="connsiteX26" fmla="*/ 0 w 132103"/>
                    <a:gd name="connsiteY26" fmla="*/ 77246 h 1086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32103" h="108650">
                      <a:moveTo>
                        <a:pt x="0" y="77246"/>
                      </a:moveTo>
                      <a:cubicBezTo>
                        <a:pt x="0" y="78261"/>
                        <a:pt x="0" y="79276"/>
                        <a:pt x="507" y="80291"/>
                      </a:cubicBezTo>
                      <a:cubicBezTo>
                        <a:pt x="1014" y="83335"/>
                        <a:pt x="1522" y="85872"/>
                        <a:pt x="2030" y="88916"/>
                      </a:cubicBezTo>
                      <a:cubicBezTo>
                        <a:pt x="5074" y="98049"/>
                        <a:pt x="11162" y="104644"/>
                        <a:pt x="20295" y="107181"/>
                      </a:cubicBezTo>
                      <a:cubicBezTo>
                        <a:pt x="29935" y="109718"/>
                        <a:pt x="40589" y="108703"/>
                        <a:pt x="50229" y="106166"/>
                      </a:cubicBezTo>
                      <a:cubicBezTo>
                        <a:pt x="60884" y="103629"/>
                        <a:pt x="71538" y="99571"/>
                        <a:pt x="81686" y="95004"/>
                      </a:cubicBezTo>
                      <a:cubicBezTo>
                        <a:pt x="87267" y="92467"/>
                        <a:pt x="93355" y="89423"/>
                        <a:pt x="98429" y="86379"/>
                      </a:cubicBezTo>
                      <a:cubicBezTo>
                        <a:pt x="102995" y="83842"/>
                        <a:pt x="107054" y="80798"/>
                        <a:pt x="111113" y="77754"/>
                      </a:cubicBezTo>
                      <a:cubicBezTo>
                        <a:pt x="114157" y="75217"/>
                        <a:pt x="117201" y="71665"/>
                        <a:pt x="119231" y="68114"/>
                      </a:cubicBezTo>
                      <a:lnTo>
                        <a:pt x="118216" y="69636"/>
                      </a:lnTo>
                      <a:cubicBezTo>
                        <a:pt x="123797" y="69636"/>
                        <a:pt x="132422" y="62533"/>
                        <a:pt x="129886" y="56952"/>
                      </a:cubicBezTo>
                      <a:lnTo>
                        <a:pt x="130900" y="56444"/>
                      </a:lnTo>
                      <a:cubicBezTo>
                        <a:pt x="133437" y="54922"/>
                        <a:pt x="131408" y="50356"/>
                        <a:pt x="129886" y="48834"/>
                      </a:cubicBezTo>
                      <a:cubicBezTo>
                        <a:pt x="128363" y="47312"/>
                        <a:pt x="126334" y="45790"/>
                        <a:pt x="123797" y="45282"/>
                      </a:cubicBezTo>
                      <a:cubicBezTo>
                        <a:pt x="115679" y="41731"/>
                        <a:pt x="105532" y="41731"/>
                        <a:pt x="96907" y="41731"/>
                      </a:cubicBezTo>
                      <a:cubicBezTo>
                        <a:pt x="89296" y="41731"/>
                        <a:pt x="81179" y="42746"/>
                        <a:pt x="73568" y="44268"/>
                      </a:cubicBezTo>
                      <a:cubicBezTo>
                        <a:pt x="61391" y="46297"/>
                        <a:pt x="52258" y="44268"/>
                        <a:pt x="47693" y="42238"/>
                      </a:cubicBezTo>
                      <a:cubicBezTo>
                        <a:pt x="41097" y="36150"/>
                        <a:pt x="43126" y="33613"/>
                        <a:pt x="44141" y="25495"/>
                      </a:cubicBezTo>
                      <a:cubicBezTo>
                        <a:pt x="44648" y="20421"/>
                        <a:pt x="44141" y="14840"/>
                        <a:pt x="42111" y="9767"/>
                      </a:cubicBezTo>
                      <a:cubicBezTo>
                        <a:pt x="40082" y="5708"/>
                        <a:pt x="36530" y="2664"/>
                        <a:pt x="32472" y="1142"/>
                      </a:cubicBezTo>
                      <a:cubicBezTo>
                        <a:pt x="29935" y="127"/>
                        <a:pt x="24861" y="-1395"/>
                        <a:pt x="23339" y="2664"/>
                      </a:cubicBezTo>
                      <a:cubicBezTo>
                        <a:pt x="22324" y="5200"/>
                        <a:pt x="23846" y="8245"/>
                        <a:pt x="23846" y="10782"/>
                      </a:cubicBezTo>
                      <a:cubicBezTo>
                        <a:pt x="24353" y="14840"/>
                        <a:pt x="24353" y="19407"/>
                        <a:pt x="23846" y="23466"/>
                      </a:cubicBezTo>
                      <a:cubicBezTo>
                        <a:pt x="23339" y="35642"/>
                        <a:pt x="18265" y="40716"/>
                        <a:pt x="8625" y="48327"/>
                      </a:cubicBezTo>
                      <a:cubicBezTo>
                        <a:pt x="2030" y="53400"/>
                        <a:pt x="0" y="61518"/>
                        <a:pt x="507" y="69636"/>
                      </a:cubicBezTo>
                      <a:cubicBezTo>
                        <a:pt x="507" y="71665"/>
                        <a:pt x="507" y="72680"/>
                        <a:pt x="0" y="74710"/>
                      </a:cubicBezTo>
                      <a:cubicBezTo>
                        <a:pt x="0" y="75724"/>
                        <a:pt x="0" y="76739"/>
                        <a:pt x="0" y="77246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2" name="Freeform: Shape 71">
                  <a:extLst>
                    <a:ext uri="{FF2B5EF4-FFF2-40B4-BE49-F238E27FC236}">
                      <a16:creationId xmlns:a16="http://schemas.microsoft.com/office/drawing/2014/main" id="{94B59450-6573-43A7-BB3B-A715953389B7}"/>
                    </a:ext>
                  </a:extLst>
                </p:cNvPr>
                <p:cNvSpPr/>
                <p:nvPr/>
              </p:nvSpPr>
              <p:spPr>
                <a:xfrm>
                  <a:off x="8096003" y="4283380"/>
                  <a:ext cx="14619" cy="40105"/>
                </a:xfrm>
                <a:custGeom>
                  <a:avLst/>
                  <a:gdLst>
                    <a:gd name="connsiteX0" fmla="*/ 13732 w 14619"/>
                    <a:gd name="connsiteY0" fmla="*/ 40106 h 40105"/>
                    <a:gd name="connsiteX1" fmla="*/ 9165 w 14619"/>
                    <a:gd name="connsiteY1" fmla="*/ 19304 h 40105"/>
                    <a:gd name="connsiteX2" fmla="*/ 32 w 14619"/>
                    <a:gd name="connsiteY2" fmla="*/ 24 h 40105"/>
                    <a:gd name="connsiteX3" fmla="*/ 11702 w 14619"/>
                    <a:gd name="connsiteY3" fmla="*/ 18289 h 40105"/>
                    <a:gd name="connsiteX4" fmla="*/ 13732 w 14619"/>
                    <a:gd name="connsiteY4" fmla="*/ 40106 h 401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619" h="40105">
                      <a:moveTo>
                        <a:pt x="13732" y="40106"/>
                      </a:moveTo>
                      <a:cubicBezTo>
                        <a:pt x="12716" y="40106"/>
                        <a:pt x="13224" y="30466"/>
                        <a:pt x="9165" y="19304"/>
                      </a:cubicBezTo>
                      <a:cubicBezTo>
                        <a:pt x="5106" y="8142"/>
                        <a:pt x="-475" y="531"/>
                        <a:pt x="32" y="24"/>
                      </a:cubicBezTo>
                      <a:cubicBezTo>
                        <a:pt x="540" y="-483"/>
                        <a:pt x="7643" y="7127"/>
                        <a:pt x="11702" y="18289"/>
                      </a:cubicBezTo>
                      <a:cubicBezTo>
                        <a:pt x="16268" y="29958"/>
                        <a:pt x="14239" y="40106"/>
                        <a:pt x="13732" y="40106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3" name="Freeform: Shape 72">
                  <a:extLst>
                    <a:ext uri="{FF2B5EF4-FFF2-40B4-BE49-F238E27FC236}">
                      <a16:creationId xmlns:a16="http://schemas.microsoft.com/office/drawing/2014/main" id="{2DD8523E-40C9-4259-A44D-53E97A9E7667}"/>
                    </a:ext>
                  </a:extLst>
                </p:cNvPr>
                <p:cNvSpPr/>
                <p:nvPr/>
              </p:nvSpPr>
              <p:spPr>
                <a:xfrm>
                  <a:off x="8104649" y="4289354"/>
                  <a:ext cx="66983" cy="11300"/>
                </a:xfrm>
                <a:custGeom>
                  <a:avLst/>
                  <a:gdLst>
                    <a:gd name="connsiteX0" fmla="*/ 12 w 66983"/>
                    <a:gd name="connsiteY0" fmla="*/ 11300 h 11300"/>
                    <a:gd name="connsiteX1" fmla="*/ 34512 w 66983"/>
                    <a:gd name="connsiteY1" fmla="*/ 3183 h 11300"/>
                    <a:gd name="connsiteX2" fmla="*/ 41616 w 66983"/>
                    <a:gd name="connsiteY2" fmla="*/ 1660 h 11300"/>
                    <a:gd name="connsiteX3" fmla="*/ 48212 w 66983"/>
                    <a:gd name="connsiteY3" fmla="*/ 138 h 11300"/>
                    <a:gd name="connsiteX4" fmla="*/ 59373 w 66983"/>
                    <a:gd name="connsiteY4" fmla="*/ 1153 h 11300"/>
                    <a:gd name="connsiteX5" fmla="*/ 66477 w 66983"/>
                    <a:gd name="connsiteY5" fmla="*/ 4197 h 11300"/>
                    <a:gd name="connsiteX6" fmla="*/ 66984 w 66983"/>
                    <a:gd name="connsiteY6" fmla="*/ 6227 h 11300"/>
                    <a:gd name="connsiteX7" fmla="*/ 66984 w 66983"/>
                    <a:gd name="connsiteY7" fmla="*/ 6734 h 11300"/>
                    <a:gd name="connsiteX8" fmla="*/ 66477 w 66983"/>
                    <a:gd name="connsiteY8" fmla="*/ 6227 h 11300"/>
                    <a:gd name="connsiteX9" fmla="*/ 65969 w 66983"/>
                    <a:gd name="connsiteY9" fmla="*/ 4197 h 11300"/>
                    <a:gd name="connsiteX10" fmla="*/ 59373 w 66983"/>
                    <a:gd name="connsiteY10" fmla="*/ 1660 h 11300"/>
                    <a:gd name="connsiteX11" fmla="*/ 48212 w 66983"/>
                    <a:gd name="connsiteY11" fmla="*/ 1153 h 11300"/>
                    <a:gd name="connsiteX12" fmla="*/ 41616 w 66983"/>
                    <a:gd name="connsiteY12" fmla="*/ 2675 h 11300"/>
                    <a:gd name="connsiteX13" fmla="*/ 34512 w 66983"/>
                    <a:gd name="connsiteY13" fmla="*/ 4197 h 11300"/>
                    <a:gd name="connsiteX14" fmla="*/ 10159 w 66983"/>
                    <a:gd name="connsiteY14" fmla="*/ 9271 h 11300"/>
                    <a:gd name="connsiteX15" fmla="*/ 2549 w 66983"/>
                    <a:gd name="connsiteY15" fmla="*/ 10793 h 11300"/>
                    <a:gd name="connsiteX16" fmla="*/ 12 w 66983"/>
                    <a:gd name="connsiteY16" fmla="*/ 11300 h 113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6983" h="11300">
                      <a:moveTo>
                        <a:pt x="12" y="11300"/>
                      </a:moveTo>
                      <a:cubicBezTo>
                        <a:pt x="-495" y="10286"/>
                        <a:pt x="15233" y="7241"/>
                        <a:pt x="34512" y="3183"/>
                      </a:cubicBezTo>
                      <a:cubicBezTo>
                        <a:pt x="37049" y="2675"/>
                        <a:pt x="39079" y="2168"/>
                        <a:pt x="41616" y="1660"/>
                      </a:cubicBezTo>
                      <a:cubicBezTo>
                        <a:pt x="43645" y="1153"/>
                        <a:pt x="46182" y="646"/>
                        <a:pt x="48212" y="138"/>
                      </a:cubicBezTo>
                      <a:cubicBezTo>
                        <a:pt x="52778" y="-369"/>
                        <a:pt x="56329" y="646"/>
                        <a:pt x="59373" y="1153"/>
                      </a:cubicBezTo>
                      <a:cubicBezTo>
                        <a:pt x="62418" y="1660"/>
                        <a:pt x="64954" y="2675"/>
                        <a:pt x="66477" y="4197"/>
                      </a:cubicBezTo>
                      <a:cubicBezTo>
                        <a:pt x="66984" y="5212"/>
                        <a:pt x="66984" y="5719"/>
                        <a:pt x="66984" y="6227"/>
                      </a:cubicBezTo>
                      <a:cubicBezTo>
                        <a:pt x="66984" y="6734"/>
                        <a:pt x="66984" y="6734"/>
                        <a:pt x="66984" y="6734"/>
                      </a:cubicBezTo>
                      <a:cubicBezTo>
                        <a:pt x="66984" y="6734"/>
                        <a:pt x="66984" y="6734"/>
                        <a:pt x="66477" y="6227"/>
                      </a:cubicBezTo>
                      <a:cubicBezTo>
                        <a:pt x="66477" y="5719"/>
                        <a:pt x="66477" y="5212"/>
                        <a:pt x="65969" y="4197"/>
                      </a:cubicBezTo>
                      <a:cubicBezTo>
                        <a:pt x="64954" y="3183"/>
                        <a:pt x="62418" y="2168"/>
                        <a:pt x="59373" y="1660"/>
                      </a:cubicBezTo>
                      <a:cubicBezTo>
                        <a:pt x="56329" y="1153"/>
                        <a:pt x="52270" y="646"/>
                        <a:pt x="48212" y="1153"/>
                      </a:cubicBezTo>
                      <a:cubicBezTo>
                        <a:pt x="46182" y="1660"/>
                        <a:pt x="44153" y="2168"/>
                        <a:pt x="41616" y="2675"/>
                      </a:cubicBezTo>
                      <a:cubicBezTo>
                        <a:pt x="39586" y="3183"/>
                        <a:pt x="37049" y="3690"/>
                        <a:pt x="34512" y="4197"/>
                      </a:cubicBezTo>
                      <a:cubicBezTo>
                        <a:pt x="24873" y="6227"/>
                        <a:pt x="16247" y="7749"/>
                        <a:pt x="10159" y="9271"/>
                      </a:cubicBezTo>
                      <a:cubicBezTo>
                        <a:pt x="7115" y="9778"/>
                        <a:pt x="4578" y="10286"/>
                        <a:pt x="2549" y="10793"/>
                      </a:cubicBezTo>
                      <a:cubicBezTo>
                        <a:pt x="1026" y="11300"/>
                        <a:pt x="12" y="11300"/>
                        <a:pt x="12" y="11300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" name="Freeform: Shape 73">
                  <a:extLst>
                    <a:ext uri="{FF2B5EF4-FFF2-40B4-BE49-F238E27FC236}">
                      <a16:creationId xmlns:a16="http://schemas.microsoft.com/office/drawing/2014/main" id="{656E5010-480F-4B26-AB49-47B43E84D02A}"/>
                    </a:ext>
                  </a:extLst>
                </p:cNvPr>
                <p:cNvSpPr/>
                <p:nvPr/>
              </p:nvSpPr>
              <p:spPr>
                <a:xfrm>
                  <a:off x="8108212" y="4288985"/>
                  <a:ext cx="54525" cy="24938"/>
                </a:xfrm>
                <a:custGeom>
                  <a:avLst/>
                  <a:gdLst>
                    <a:gd name="connsiteX0" fmla="*/ 0 w 54525"/>
                    <a:gd name="connsiteY0" fmla="*/ 24861 h 24938"/>
                    <a:gd name="connsiteX1" fmla="*/ 8626 w 54525"/>
                    <a:gd name="connsiteY1" fmla="*/ 18265 h 24938"/>
                    <a:gd name="connsiteX2" fmla="*/ 30949 w 54525"/>
                    <a:gd name="connsiteY2" fmla="*/ 4566 h 24938"/>
                    <a:gd name="connsiteX3" fmla="*/ 44648 w 54525"/>
                    <a:gd name="connsiteY3" fmla="*/ 0 h 24938"/>
                    <a:gd name="connsiteX4" fmla="*/ 51244 w 54525"/>
                    <a:gd name="connsiteY4" fmla="*/ 2029 h 24938"/>
                    <a:gd name="connsiteX5" fmla="*/ 54289 w 54525"/>
                    <a:gd name="connsiteY5" fmla="*/ 7103 h 24938"/>
                    <a:gd name="connsiteX6" fmla="*/ 52259 w 54525"/>
                    <a:gd name="connsiteY6" fmla="*/ 17758 h 24938"/>
                    <a:gd name="connsiteX7" fmla="*/ 52259 w 54525"/>
                    <a:gd name="connsiteY7" fmla="*/ 7610 h 24938"/>
                    <a:gd name="connsiteX8" fmla="*/ 45156 w 54525"/>
                    <a:gd name="connsiteY8" fmla="*/ 2537 h 24938"/>
                    <a:gd name="connsiteX9" fmla="*/ 32472 w 54525"/>
                    <a:gd name="connsiteY9" fmla="*/ 7103 h 24938"/>
                    <a:gd name="connsiteX10" fmla="*/ 10147 w 54525"/>
                    <a:gd name="connsiteY10" fmla="*/ 19787 h 24938"/>
                    <a:gd name="connsiteX11" fmla="*/ 0 w 54525"/>
                    <a:gd name="connsiteY11" fmla="*/ 24861 h 249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54525" h="24938">
                      <a:moveTo>
                        <a:pt x="0" y="24861"/>
                      </a:moveTo>
                      <a:cubicBezTo>
                        <a:pt x="0" y="24354"/>
                        <a:pt x="3044" y="22324"/>
                        <a:pt x="8626" y="18265"/>
                      </a:cubicBezTo>
                      <a:cubicBezTo>
                        <a:pt x="14206" y="14714"/>
                        <a:pt x="21817" y="9133"/>
                        <a:pt x="30949" y="4566"/>
                      </a:cubicBezTo>
                      <a:cubicBezTo>
                        <a:pt x="35516" y="2537"/>
                        <a:pt x="40082" y="0"/>
                        <a:pt x="44648" y="0"/>
                      </a:cubicBezTo>
                      <a:cubicBezTo>
                        <a:pt x="47185" y="0"/>
                        <a:pt x="49722" y="507"/>
                        <a:pt x="51244" y="2029"/>
                      </a:cubicBezTo>
                      <a:cubicBezTo>
                        <a:pt x="52766" y="3552"/>
                        <a:pt x="53781" y="5581"/>
                        <a:pt x="54289" y="7103"/>
                      </a:cubicBezTo>
                      <a:cubicBezTo>
                        <a:pt x="55303" y="14206"/>
                        <a:pt x="52766" y="18265"/>
                        <a:pt x="52259" y="17758"/>
                      </a:cubicBezTo>
                      <a:cubicBezTo>
                        <a:pt x="51752" y="17758"/>
                        <a:pt x="53781" y="13699"/>
                        <a:pt x="52259" y="7610"/>
                      </a:cubicBezTo>
                      <a:cubicBezTo>
                        <a:pt x="51244" y="4566"/>
                        <a:pt x="48707" y="1522"/>
                        <a:pt x="45156" y="2537"/>
                      </a:cubicBezTo>
                      <a:cubicBezTo>
                        <a:pt x="41097" y="3044"/>
                        <a:pt x="37038" y="5074"/>
                        <a:pt x="32472" y="7103"/>
                      </a:cubicBezTo>
                      <a:cubicBezTo>
                        <a:pt x="23847" y="11669"/>
                        <a:pt x="15728" y="16743"/>
                        <a:pt x="10147" y="19787"/>
                      </a:cubicBezTo>
                      <a:cubicBezTo>
                        <a:pt x="4059" y="23339"/>
                        <a:pt x="507" y="25368"/>
                        <a:pt x="0" y="24861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59" name="Graphic 4">
                <a:extLst>
                  <a:ext uri="{FF2B5EF4-FFF2-40B4-BE49-F238E27FC236}">
                    <a16:creationId xmlns:a16="http://schemas.microsoft.com/office/drawing/2014/main" id="{5F20786A-7956-41B1-85F7-8F6A8139CFC2}"/>
                  </a:ext>
                </a:extLst>
              </p:cNvPr>
              <p:cNvGrpSpPr/>
              <p:nvPr/>
            </p:nvGrpSpPr>
            <p:grpSpPr>
              <a:xfrm>
                <a:off x="7479858" y="4280923"/>
                <a:ext cx="134687" cy="107668"/>
                <a:chOff x="7479858" y="4280923"/>
                <a:chExt cx="134687" cy="107668"/>
              </a:xfrm>
              <a:solidFill>
                <a:schemeClr val="accent1"/>
              </a:solidFill>
            </p:grpSpPr>
            <p:sp>
              <p:nvSpPr>
                <p:cNvPr id="67" name="Freeform: Shape 66">
                  <a:extLst>
                    <a:ext uri="{FF2B5EF4-FFF2-40B4-BE49-F238E27FC236}">
                      <a16:creationId xmlns:a16="http://schemas.microsoft.com/office/drawing/2014/main" id="{587C7E60-1E87-4F99-B720-9FD6B9A47E2D}"/>
                    </a:ext>
                  </a:extLst>
                </p:cNvPr>
                <p:cNvSpPr/>
                <p:nvPr/>
              </p:nvSpPr>
              <p:spPr>
                <a:xfrm>
                  <a:off x="7479858" y="4280923"/>
                  <a:ext cx="134687" cy="107668"/>
                </a:xfrm>
                <a:custGeom>
                  <a:avLst/>
                  <a:gdLst>
                    <a:gd name="connsiteX0" fmla="*/ 134688 w 134687"/>
                    <a:gd name="connsiteY0" fmla="*/ 70468 h 107668"/>
                    <a:gd name="connsiteX1" fmla="*/ 134688 w 134687"/>
                    <a:gd name="connsiteY1" fmla="*/ 73512 h 107668"/>
                    <a:gd name="connsiteX2" fmla="*/ 134180 w 134687"/>
                    <a:gd name="connsiteY2" fmla="*/ 82137 h 107668"/>
                    <a:gd name="connsiteX3" fmla="*/ 118959 w 134687"/>
                    <a:gd name="connsiteY3" fmla="*/ 103447 h 107668"/>
                    <a:gd name="connsiteX4" fmla="*/ 89532 w 134687"/>
                    <a:gd name="connsiteY4" fmla="*/ 107506 h 107668"/>
                    <a:gd name="connsiteX5" fmla="*/ 56553 w 134687"/>
                    <a:gd name="connsiteY5" fmla="*/ 101925 h 107668"/>
                    <a:gd name="connsiteX6" fmla="*/ 38288 w 134687"/>
                    <a:gd name="connsiteY6" fmla="*/ 96344 h 107668"/>
                    <a:gd name="connsiteX7" fmla="*/ 24589 w 134687"/>
                    <a:gd name="connsiteY7" fmla="*/ 89748 h 107668"/>
                    <a:gd name="connsiteX8" fmla="*/ 14949 w 134687"/>
                    <a:gd name="connsiteY8" fmla="*/ 81630 h 107668"/>
                    <a:gd name="connsiteX9" fmla="*/ 16471 w 134687"/>
                    <a:gd name="connsiteY9" fmla="*/ 83152 h 107668"/>
                    <a:gd name="connsiteX10" fmla="*/ 2773 w 134687"/>
                    <a:gd name="connsiteY10" fmla="*/ 72497 h 107668"/>
                    <a:gd name="connsiteX11" fmla="*/ 1757 w 134687"/>
                    <a:gd name="connsiteY11" fmla="*/ 72497 h 107668"/>
                    <a:gd name="connsiteX12" fmla="*/ 1757 w 134687"/>
                    <a:gd name="connsiteY12" fmla="*/ 64887 h 107668"/>
                    <a:gd name="connsiteX13" fmla="*/ 6831 w 134687"/>
                    <a:gd name="connsiteY13" fmla="*/ 60321 h 107668"/>
                    <a:gd name="connsiteX14" fmla="*/ 32707 w 134687"/>
                    <a:gd name="connsiteY14" fmla="*/ 52710 h 107668"/>
                    <a:gd name="connsiteX15" fmla="*/ 56046 w 134687"/>
                    <a:gd name="connsiteY15" fmla="*/ 51188 h 107668"/>
                    <a:gd name="connsiteX16" fmla="*/ 81414 w 134687"/>
                    <a:gd name="connsiteY16" fmla="*/ 44592 h 107668"/>
                    <a:gd name="connsiteX17" fmla="*/ 82429 w 134687"/>
                    <a:gd name="connsiteY17" fmla="*/ 27849 h 107668"/>
                    <a:gd name="connsiteX18" fmla="*/ 81921 w 134687"/>
                    <a:gd name="connsiteY18" fmla="*/ 12121 h 107668"/>
                    <a:gd name="connsiteX19" fmla="*/ 90039 w 134687"/>
                    <a:gd name="connsiteY19" fmla="*/ 1973 h 107668"/>
                    <a:gd name="connsiteX20" fmla="*/ 99172 w 134687"/>
                    <a:gd name="connsiteY20" fmla="*/ 1973 h 107668"/>
                    <a:gd name="connsiteX21" fmla="*/ 99679 w 134687"/>
                    <a:gd name="connsiteY21" fmla="*/ 10091 h 107668"/>
                    <a:gd name="connsiteX22" fmla="*/ 101709 w 134687"/>
                    <a:gd name="connsiteY22" fmla="*/ 22776 h 107668"/>
                    <a:gd name="connsiteX23" fmla="*/ 120988 w 134687"/>
                    <a:gd name="connsiteY23" fmla="*/ 44592 h 107668"/>
                    <a:gd name="connsiteX24" fmla="*/ 132151 w 134687"/>
                    <a:gd name="connsiteY24" fmla="*/ 64380 h 107668"/>
                    <a:gd name="connsiteX25" fmla="*/ 133673 w 134687"/>
                    <a:gd name="connsiteY25" fmla="*/ 68946 h 107668"/>
                    <a:gd name="connsiteX26" fmla="*/ 134688 w 134687"/>
                    <a:gd name="connsiteY26" fmla="*/ 70468 h 1076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34687" h="107668">
                      <a:moveTo>
                        <a:pt x="134688" y="70468"/>
                      </a:moveTo>
                      <a:cubicBezTo>
                        <a:pt x="134688" y="71483"/>
                        <a:pt x="134688" y="72497"/>
                        <a:pt x="134688" y="73512"/>
                      </a:cubicBezTo>
                      <a:cubicBezTo>
                        <a:pt x="134688" y="76556"/>
                        <a:pt x="134688" y="79601"/>
                        <a:pt x="134180" y="82137"/>
                      </a:cubicBezTo>
                      <a:cubicBezTo>
                        <a:pt x="132658" y="91270"/>
                        <a:pt x="127584" y="99388"/>
                        <a:pt x="118959" y="103447"/>
                      </a:cubicBezTo>
                      <a:cubicBezTo>
                        <a:pt x="109827" y="107506"/>
                        <a:pt x="99172" y="108013"/>
                        <a:pt x="89532" y="107506"/>
                      </a:cubicBezTo>
                      <a:cubicBezTo>
                        <a:pt x="78370" y="106998"/>
                        <a:pt x="67208" y="104461"/>
                        <a:pt x="56553" y="101925"/>
                      </a:cubicBezTo>
                      <a:cubicBezTo>
                        <a:pt x="50464" y="100403"/>
                        <a:pt x="44376" y="98373"/>
                        <a:pt x="38288" y="96344"/>
                      </a:cubicBezTo>
                      <a:cubicBezTo>
                        <a:pt x="33214" y="94822"/>
                        <a:pt x="28648" y="92285"/>
                        <a:pt x="24589" y="89748"/>
                      </a:cubicBezTo>
                      <a:cubicBezTo>
                        <a:pt x="21038" y="87718"/>
                        <a:pt x="17486" y="85182"/>
                        <a:pt x="14949" y="81630"/>
                      </a:cubicBezTo>
                      <a:lnTo>
                        <a:pt x="16471" y="83152"/>
                      </a:lnTo>
                      <a:cubicBezTo>
                        <a:pt x="10890" y="84167"/>
                        <a:pt x="1250" y="78586"/>
                        <a:pt x="2773" y="72497"/>
                      </a:cubicBezTo>
                      <a:lnTo>
                        <a:pt x="1757" y="72497"/>
                      </a:lnTo>
                      <a:cubicBezTo>
                        <a:pt x="-1287" y="71483"/>
                        <a:pt x="236" y="66916"/>
                        <a:pt x="1757" y="64887"/>
                      </a:cubicBezTo>
                      <a:cubicBezTo>
                        <a:pt x="3280" y="62857"/>
                        <a:pt x="4801" y="61335"/>
                        <a:pt x="6831" y="60321"/>
                      </a:cubicBezTo>
                      <a:cubicBezTo>
                        <a:pt x="14442" y="55754"/>
                        <a:pt x="24082" y="53725"/>
                        <a:pt x="32707" y="52710"/>
                      </a:cubicBezTo>
                      <a:cubicBezTo>
                        <a:pt x="40317" y="51695"/>
                        <a:pt x="47928" y="51188"/>
                        <a:pt x="56046" y="51188"/>
                      </a:cubicBezTo>
                      <a:cubicBezTo>
                        <a:pt x="68222" y="51188"/>
                        <a:pt x="76848" y="47636"/>
                        <a:pt x="81414" y="44592"/>
                      </a:cubicBezTo>
                      <a:cubicBezTo>
                        <a:pt x="86488" y="37489"/>
                        <a:pt x="84458" y="35460"/>
                        <a:pt x="82429" y="27849"/>
                      </a:cubicBezTo>
                      <a:cubicBezTo>
                        <a:pt x="80906" y="22776"/>
                        <a:pt x="80399" y="17194"/>
                        <a:pt x="81921" y="12121"/>
                      </a:cubicBezTo>
                      <a:cubicBezTo>
                        <a:pt x="82936" y="7555"/>
                        <a:pt x="86488" y="4510"/>
                        <a:pt x="90039" y="1973"/>
                      </a:cubicBezTo>
                      <a:cubicBezTo>
                        <a:pt x="92576" y="451"/>
                        <a:pt x="97650" y="-1578"/>
                        <a:pt x="99172" y="1973"/>
                      </a:cubicBezTo>
                      <a:cubicBezTo>
                        <a:pt x="100694" y="4510"/>
                        <a:pt x="99679" y="7555"/>
                        <a:pt x="99679" y="10091"/>
                      </a:cubicBezTo>
                      <a:cubicBezTo>
                        <a:pt x="99679" y="14150"/>
                        <a:pt x="100694" y="18717"/>
                        <a:pt x="101709" y="22776"/>
                      </a:cubicBezTo>
                      <a:cubicBezTo>
                        <a:pt x="104246" y="34952"/>
                        <a:pt x="109827" y="39011"/>
                        <a:pt x="120988" y="44592"/>
                      </a:cubicBezTo>
                      <a:cubicBezTo>
                        <a:pt x="128599" y="48651"/>
                        <a:pt x="131643" y="55754"/>
                        <a:pt x="132151" y="64380"/>
                      </a:cubicBezTo>
                      <a:cubicBezTo>
                        <a:pt x="132151" y="66409"/>
                        <a:pt x="133165" y="67424"/>
                        <a:pt x="133673" y="68946"/>
                      </a:cubicBezTo>
                      <a:cubicBezTo>
                        <a:pt x="134688" y="68946"/>
                        <a:pt x="134688" y="69961"/>
                        <a:pt x="134688" y="70468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8" name="Freeform: Shape 67">
                  <a:extLst>
                    <a:ext uri="{FF2B5EF4-FFF2-40B4-BE49-F238E27FC236}">
                      <a16:creationId xmlns:a16="http://schemas.microsoft.com/office/drawing/2014/main" id="{F605ED58-E0BE-4B12-A734-5504477F3579}"/>
                    </a:ext>
                  </a:extLst>
                </p:cNvPr>
                <p:cNvSpPr/>
                <p:nvPr/>
              </p:nvSpPr>
              <p:spPr>
                <a:xfrm>
                  <a:off x="7545937" y="4329045"/>
                  <a:ext cx="9391" cy="42150"/>
                </a:xfrm>
                <a:custGeom>
                  <a:avLst/>
                  <a:gdLst>
                    <a:gd name="connsiteX0" fmla="*/ 2651 w 9391"/>
                    <a:gd name="connsiteY0" fmla="*/ 42133 h 42150"/>
                    <a:gd name="connsiteX1" fmla="*/ 621 w 9391"/>
                    <a:gd name="connsiteY1" fmla="*/ 20316 h 42150"/>
                    <a:gd name="connsiteX2" fmla="*/ 9246 w 9391"/>
                    <a:gd name="connsiteY2" fmla="*/ 21 h 42150"/>
                    <a:gd name="connsiteX3" fmla="*/ 3665 w 9391"/>
                    <a:gd name="connsiteY3" fmla="*/ 20823 h 42150"/>
                    <a:gd name="connsiteX4" fmla="*/ 2651 w 9391"/>
                    <a:gd name="connsiteY4" fmla="*/ 42133 h 4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391" h="42150">
                      <a:moveTo>
                        <a:pt x="2651" y="42133"/>
                      </a:moveTo>
                      <a:cubicBezTo>
                        <a:pt x="2143" y="42640"/>
                        <a:pt x="-1409" y="32493"/>
                        <a:pt x="621" y="20316"/>
                      </a:cubicBezTo>
                      <a:cubicBezTo>
                        <a:pt x="3158" y="8139"/>
                        <a:pt x="8739" y="-486"/>
                        <a:pt x="9246" y="21"/>
                      </a:cubicBezTo>
                      <a:cubicBezTo>
                        <a:pt x="10261" y="529"/>
                        <a:pt x="5695" y="9154"/>
                        <a:pt x="3665" y="20823"/>
                      </a:cubicBezTo>
                      <a:cubicBezTo>
                        <a:pt x="1636" y="32493"/>
                        <a:pt x="3665" y="42133"/>
                        <a:pt x="2651" y="42133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9" name="Freeform: Shape 68">
                  <a:extLst>
                    <a:ext uri="{FF2B5EF4-FFF2-40B4-BE49-F238E27FC236}">
                      <a16:creationId xmlns:a16="http://schemas.microsoft.com/office/drawing/2014/main" id="{7A420B15-8473-44C4-BD44-DA98262B324E}"/>
                    </a:ext>
                  </a:extLst>
                </p:cNvPr>
                <p:cNvSpPr/>
                <p:nvPr/>
              </p:nvSpPr>
              <p:spPr>
                <a:xfrm>
                  <a:off x="7483927" y="4344795"/>
                  <a:ext cx="66182" cy="10147"/>
                </a:xfrm>
                <a:custGeom>
                  <a:avLst/>
                  <a:gdLst>
                    <a:gd name="connsiteX0" fmla="*/ 66183 w 66182"/>
                    <a:gd name="connsiteY0" fmla="*/ 3552 h 10147"/>
                    <a:gd name="connsiteX1" fmla="*/ 63646 w 66182"/>
                    <a:gd name="connsiteY1" fmla="*/ 3552 h 10147"/>
                    <a:gd name="connsiteX2" fmla="*/ 56036 w 66182"/>
                    <a:gd name="connsiteY2" fmla="*/ 3552 h 10147"/>
                    <a:gd name="connsiteX3" fmla="*/ 31175 w 66182"/>
                    <a:gd name="connsiteY3" fmla="*/ 2537 h 10147"/>
                    <a:gd name="connsiteX4" fmla="*/ 24072 w 66182"/>
                    <a:gd name="connsiteY4" fmla="*/ 2029 h 10147"/>
                    <a:gd name="connsiteX5" fmla="*/ 17476 w 66182"/>
                    <a:gd name="connsiteY5" fmla="*/ 1522 h 10147"/>
                    <a:gd name="connsiteX6" fmla="*/ 6821 w 66182"/>
                    <a:gd name="connsiteY6" fmla="*/ 4059 h 10147"/>
                    <a:gd name="connsiteX7" fmla="*/ 733 w 66182"/>
                    <a:gd name="connsiteY7" fmla="*/ 7610 h 10147"/>
                    <a:gd name="connsiteX8" fmla="*/ 225 w 66182"/>
                    <a:gd name="connsiteY8" fmla="*/ 9640 h 10147"/>
                    <a:gd name="connsiteX9" fmla="*/ 225 w 66182"/>
                    <a:gd name="connsiteY9" fmla="*/ 10147 h 10147"/>
                    <a:gd name="connsiteX10" fmla="*/ 225 w 66182"/>
                    <a:gd name="connsiteY10" fmla="*/ 9640 h 10147"/>
                    <a:gd name="connsiteX11" fmla="*/ 225 w 66182"/>
                    <a:gd name="connsiteY11" fmla="*/ 7610 h 10147"/>
                    <a:gd name="connsiteX12" fmla="*/ 6821 w 66182"/>
                    <a:gd name="connsiteY12" fmla="*/ 3044 h 10147"/>
                    <a:gd name="connsiteX13" fmla="*/ 17983 w 66182"/>
                    <a:gd name="connsiteY13" fmla="*/ 0 h 10147"/>
                    <a:gd name="connsiteX14" fmla="*/ 24579 w 66182"/>
                    <a:gd name="connsiteY14" fmla="*/ 507 h 10147"/>
                    <a:gd name="connsiteX15" fmla="*/ 31682 w 66182"/>
                    <a:gd name="connsiteY15" fmla="*/ 1015 h 10147"/>
                    <a:gd name="connsiteX16" fmla="*/ 66183 w 66182"/>
                    <a:gd name="connsiteY16" fmla="*/ 3552 h 101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6182" h="10147">
                      <a:moveTo>
                        <a:pt x="66183" y="3552"/>
                      </a:moveTo>
                      <a:cubicBezTo>
                        <a:pt x="66183" y="3552"/>
                        <a:pt x="65169" y="3552"/>
                        <a:pt x="63646" y="3552"/>
                      </a:cubicBezTo>
                      <a:cubicBezTo>
                        <a:pt x="61617" y="3552"/>
                        <a:pt x="59080" y="3552"/>
                        <a:pt x="56036" y="3552"/>
                      </a:cubicBezTo>
                      <a:cubicBezTo>
                        <a:pt x="49440" y="3552"/>
                        <a:pt x="40815" y="3044"/>
                        <a:pt x="31175" y="2537"/>
                      </a:cubicBezTo>
                      <a:cubicBezTo>
                        <a:pt x="28638" y="2537"/>
                        <a:pt x="26101" y="2537"/>
                        <a:pt x="24072" y="2029"/>
                      </a:cubicBezTo>
                      <a:cubicBezTo>
                        <a:pt x="21535" y="2029"/>
                        <a:pt x="19506" y="1522"/>
                        <a:pt x="17476" y="1522"/>
                      </a:cubicBezTo>
                      <a:cubicBezTo>
                        <a:pt x="13417" y="1522"/>
                        <a:pt x="9866" y="3044"/>
                        <a:pt x="6821" y="4059"/>
                      </a:cubicBezTo>
                      <a:cubicBezTo>
                        <a:pt x="3777" y="5074"/>
                        <a:pt x="1748" y="6596"/>
                        <a:pt x="733" y="7610"/>
                      </a:cubicBezTo>
                      <a:cubicBezTo>
                        <a:pt x="225" y="8118"/>
                        <a:pt x="733" y="9133"/>
                        <a:pt x="225" y="9640"/>
                      </a:cubicBezTo>
                      <a:cubicBezTo>
                        <a:pt x="225" y="10147"/>
                        <a:pt x="225" y="10147"/>
                        <a:pt x="225" y="10147"/>
                      </a:cubicBezTo>
                      <a:cubicBezTo>
                        <a:pt x="225" y="10147"/>
                        <a:pt x="225" y="9640"/>
                        <a:pt x="225" y="9640"/>
                      </a:cubicBezTo>
                      <a:cubicBezTo>
                        <a:pt x="225" y="9133"/>
                        <a:pt x="-282" y="8625"/>
                        <a:pt x="225" y="7610"/>
                      </a:cubicBezTo>
                      <a:cubicBezTo>
                        <a:pt x="1241" y="6088"/>
                        <a:pt x="3777" y="4566"/>
                        <a:pt x="6821" y="3044"/>
                      </a:cubicBezTo>
                      <a:cubicBezTo>
                        <a:pt x="9866" y="2029"/>
                        <a:pt x="13417" y="507"/>
                        <a:pt x="17983" y="0"/>
                      </a:cubicBezTo>
                      <a:cubicBezTo>
                        <a:pt x="20013" y="0"/>
                        <a:pt x="22550" y="0"/>
                        <a:pt x="24579" y="507"/>
                      </a:cubicBezTo>
                      <a:cubicBezTo>
                        <a:pt x="27116" y="507"/>
                        <a:pt x="29146" y="507"/>
                        <a:pt x="31682" y="1015"/>
                      </a:cubicBezTo>
                      <a:cubicBezTo>
                        <a:pt x="49948" y="1522"/>
                        <a:pt x="66183" y="2537"/>
                        <a:pt x="66183" y="3552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0" name="Freeform: Shape 69">
                  <a:extLst>
                    <a:ext uri="{FF2B5EF4-FFF2-40B4-BE49-F238E27FC236}">
                      <a16:creationId xmlns:a16="http://schemas.microsoft.com/office/drawing/2014/main" id="{C21653F6-EC4A-4FCD-B404-BF88FB751AD8}"/>
                    </a:ext>
                  </a:extLst>
                </p:cNvPr>
                <p:cNvSpPr/>
                <p:nvPr/>
              </p:nvSpPr>
              <p:spPr>
                <a:xfrm>
                  <a:off x="7492778" y="4345203"/>
                  <a:ext cx="55345" cy="18919"/>
                </a:xfrm>
                <a:custGeom>
                  <a:avLst/>
                  <a:gdLst>
                    <a:gd name="connsiteX0" fmla="*/ 55302 w 55345"/>
                    <a:gd name="connsiteY0" fmla="*/ 16335 h 18919"/>
                    <a:gd name="connsiteX1" fmla="*/ 45155 w 55345"/>
                    <a:gd name="connsiteY1" fmla="*/ 13291 h 18919"/>
                    <a:gd name="connsiteX2" fmla="*/ 21309 w 55345"/>
                    <a:gd name="connsiteY2" fmla="*/ 4666 h 18919"/>
                    <a:gd name="connsiteX3" fmla="*/ 8118 w 55345"/>
                    <a:gd name="connsiteY3" fmla="*/ 2129 h 18919"/>
                    <a:gd name="connsiteX4" fmla="*/ 2029 w 55345"/>
                    <a:gd name="connsiteY4" fmla="*/ 8725 h 18919"/>
                    <a:gd name="connsiteX5" fmla="*/ 3551 w 55345"/>
                    <a:gd name="connsiteY5" fmla="*/ 18872 h 18919"/>
                    <a:gd name="connsiteX6" fmla="*/ 0 w 55345"/>
                    <a:gd name="connsiteY6" fmla="*/ 8725 h 18919"/>
                    <a:gd name="connsiteX7" fmla="*/ 2029 w 55345"/>
                    <a:gd name="connsiteY7" fmla="*/ 3144 h 18919"/>
                    <a:gd name="connsiteX8" fmla="*/ 8118 w 55345"/>
                    <a:gd name="connsiteY8" fmla="*/ 100 h 18919"/>
                    <a:gd name="connsiteX9" fmla="*/ 22831 w 55345"/>
                    <a:gd name="connsiteY9" fmla="*/ 2636 h 18919"/>
                    <a:gd name="connsiteX10" fmla="*/ 46677 w 55345"/>
                    <a:gd name="connsiteY10" fmla="*/ 12276 h 18919"/>
                    <a:gd name="connsiteX11" fmla="*/ 55302 w 55345"/>
                    <a:gd name="connsiteY11" fmla="*/ 16335 h 189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55345" h="18919">
                      <a:moveTo>
                        <a:pt x="55302" y="16335"/>
                      </a:moveTo>
                      <a:cubicBezTo>
                        <a:pt x="55302" y="16843"/>
                        <a:pt x="51244" y="15321"/>
                        <a:pt x="45155" y="13291"/>
                      </a:cubicBezTo>
                      <a:cubicBezTo>
                        <a:pt x="39067" y="10754"/>
                        <a:pt x="30442" y="7203"/>
                        <a:pt x="21309" y="4666"/>
                      </a:cubicBezTo>
                      <a:cubicBezTo>
                        <a:pt x="16743" y="3144"/>
                        <a:pt x="11669" y="2129"/>
                        <a:pt x="8118" y="2129"/>
                      </a:cubicBezTo>
                      <a:cubicBezTo>
                        <a:pt x="4059" y="2129"/>
                        <a:pt x="2029" y="5681"/>
                        <a:pt x="2029" y="8725"/>
                      </a:cubicBezTo>
                      <a:cubicBezTo>
                        <a:pt x="1522" y="14813"/>
                        <a:pt x="4059" y="18365"/>
                        <a:pt x="3551" y="18872"/>
                      </a:cubicBezTo>
                      <a:cubicBezTo>
                        <a:pt x="3551" y="19379"/>
                        <a:pt x="0" y="15828"/>
                        <a:pt x="0" y="8725"/>
                      </a:cubicBezTo>
                      <a:cubicBezTo>
                        <a:pt x="0" y="7203"/>
                        <a:pt x="507" y="4666"/>
                        <a:pt x="2029" y="3144"/>
                      </a:cubicBezTo>
                      <a:cubicBezTo>
                        <a:pt x="3551" y="1114"/>
                        <a:pt x="5581" y="100"/>
                        <a:pt x="8118" y="100"/>
                      </a:cubicBezTo>
                      <a:cubicBezTo>
                        <a:pt x="13191" y="-408"/>
                        <a:pt x="17758" y="1114"/>
                        <a:pt x="22831" y="2636"/>
                      </a:cubicBezTo>
                      <a:cubicBezTo>
                        <a:pt x="32471" y="5681"/>
                        <a:pt x="41097" y="9739"/>
                        <a:pt x="46677" y="12276"/>
                      </a:cubicBezTo>
                      <a:cubicBezTo>
                        <a:pt x="51751" y="14306"/>
                        <a:pt x="55810" y="15828"/>
                        <a:pt x="55302" y="16335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B69D679C-8583-4E79-8F77-475CCDCB640E}"/>
                  </a:ext>
                </a:extLst>
              </p:cNvPr>
              <p:cNvSpPr/>
              <p:nvPr/>
            </p:nvSpPr>
            <p:spPr>
              <a:xfrm>
                <a:off x="8044284" y="4297610"/>
                <a:ext cx="2536" cy="4058"/>
              </a:xfrm>
              <a:custGeom>
                <a:avLst/>
                <a:gdLst>
                  <a:gd name="connsiteX0" fmla="*/ 0 w 2536"/>
                  <a:gd name="connsiteY0" fmla="*/ 507 h 4058"/>
                  <a:gd name="connsiteX1" fmla="*/ 1014 w 2536"/>
                  <a:gd name="connsiteY1" fmla="*/ 4059 h 4058"/>
                  <a:gd name="connsiteX2" fmla="*/ 2537 w 2536"/>
                  <a:gd name="connsiteY2" fmla="*/ 0 h 4058"/>
                  <a:gd name="connsiteX3" fmla="*/ 0 w 2536"/>
                  <a:gd name="connsiteY3" fmla="*/ 507 h 40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36" h="4058">
                    <a:moveTo>
                      <a:pt x="0" y="507"/>
                    </a:moveTo>
                    <a:cubicBezTo>
                      <a:pt x="0" y="507"/>
                      <a:pt x="507" y="2029"/>
                      <a:pt x="1014" y="4059"/>
                    </a:cubicBezTo>
                    <a:cubicBezTo>
                      <a:pt x="1522" y="2537"/>
                      <a:pt x="2030" y="1522"/>
                      <a:pt x="2537" y="0"/>
                    </a:cubicBezTo>
                    <a:lnTo>
                      <a:pt x="0" y="507"/>
                    </a:lnTo>
                    <a:close/>
                  </a:path>
                </a:pathLst>
              </a:custGeom>
              <a:solidFill>
                <a:srgbClr val="EDB88B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99BFA189-5DD9-4F95-9F29-A98D4FF35E9E}"/>
                  </a:ext>
                </a:extLst>
              </p:cNvPr>
              <p:cNvSpPr/>
              <p:nvPr/>
            </p:nvSpPr>
            <p:spPr>
              <a:xfrm>
                <a:off x="7881222" y="4222520"/>
                <a:ext cx="171686" cy="126908"/>
              </a:xfrm>
              <a:custGeom>
                <a:avLst/>
                <a:gdLst>
                  <a:gd name="connsiteX0" fmla="*/ 31147 w 171686"/>
                  <a:gd name="connsiteY0" fmla="*/ 0 h 126908"/>
                  <a:gd name="connsiteX1" fmla="*/ 171687 w 171686"/>
                  <a:gd name="connsiteY1" fmla="*/ 61391 h 126908"/>
                  <a:gd name="connsiteX2" fmla="*/ 171687 w 171686"/>
                  <a:gd name="connsiteY2" fmla="*/ 123290 h 126908"/>
                  <a:gd name="connsiteX3" fmla="*/ 17955 w 171686"/>
                  <a:gd name="connsiteY3" fmla="*/ 81686 h 126908"/>
                  <a:gd name="connsiteX4" fmla="*/ 31147 w 171686"/>
                  <a:gd name="connsiteY4" fmla="*/ 0 h 1269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686" h="126908">
                    <a:moveTo>
                      <a:pt x="31147" y="0"/>
                    </a:moveTo>
                    <a:cubicBezTo>
                      <a:pt x="61589" y="30949"/>
                      <a:pt x="125517" y="75090"/>
                      <a:pt x="171687" y="61391"/>
                    </a:cubicBezTo>
                    <a:cubicBezTo>
                      <a:pt x="165091" y="75597"/>
                      <a:pt x="171687" y="123290"/>
                      <a:pt x="171687" y="123290"/>
                    </a:cubicBezTo>
                    <a:cubicBezTo>
                      <a:pt x="77824" y="142062"/>
                      <a:pt x="17955" y="81686"/>
                      <a:pt x="17955" y="81686"/>
                    </a:cubicBezTo>
                    <a:cubicBezTo>
                      <a:pt x="-15024" y="65958"/>
                      <a:pt x="2227" y="30949"/>
                      <a:pt x="31147" y="0"/>
                    </a:cubicBezTo>
                    <a:close/>
                  </a:path>
                </a:pathLst>
              </a:custGeom>
              <a:solidFill>
                <a:srgbClr val="39A5FD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C3B5DFFF-F0C1-4769-86BA-9C34BED8C977}"/>
                  </a:ext>
                </a:extLst>
              </p:cNvPr>
              <p:cNvSpPr/>
              <p:nvPr/>
            </p:nvSpPr>
            <p:spPr>
              <a:xfrm>
                <a:off x="7610486" y="4335155"/>
                <a:ext cx="2536" cy="3551"/>
              </a:xfrm>
              <a:custGeom>
                <a:avLst/>
                <a:gdLst>
                  <a:gd name="connsiteX0" fmla="*/ 2537 w 2536"/>
                  <a:gd name="connsiteY0" fmla="*/ 0 h 3551"/>
                  <a:gd name="connsiteX1" fmla="*/ 2537 w 2536"/>
                  <a:gd name="connsiteY1" fmla="*/ 3551 h 3551"/>
                  <a:gd name="connsiteX2" fmla="*/ 0 w 2536"/>
                  <a:gd name="connsiteY2" fmla="*/ 0 h 3551"/>
                  <a:gd name="connsiteX3" fmla="*/ 2537 w 2536"/>
                  <a:gd name="connsiteY3" fmla="*/ 0 h 35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36" h="3551">
                    <a:moveTo>
                      <a:pt x="2537" y="0"/>
                    </a:moveTo>
                    <a:cubicBezTo>
                      <a:pt x="2537" y="0"/>
                      <a:pt x="2537" y="1522"/>
                      <a:pt x="2537" y="3551"/>
                    </a:cubicBezTo>
                    <a:cubicBezTo>
                      <a:pt x="2030" y="2537"/>
                      <a:pt x="1014" y="1015"/>
                      <a:pt x="0" y="0"/>
                    </a:cubicBezTo>
                    <a:lnTo>
                      <a:pt x="2537" y="0"/>
                    </a:lnTo>
                    <a:close/>
                  </a:path>
                </a:pathLst>
              </a:custGeom>
              <a:solidFill>
                <a:srgbClr val="EDB88B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BC08F8AB-7EB7-4F2E-88B8-723EBE444150}"/>
                  </a:ext>
                </a:extLst>
              </p:cNvPr>
              <p:cNvSpPr/>
              <p:nvPr/>
            </p:nvSpPr>
            <p:spPr>
              <a:xfrm>
                <a:off x="7601354" y="4239770"/>
                <a:ext cx="150180" cy="145614"/>
              </a:xfrm>
              <a:custGeom>
                <a:avLst/>
                <a:gdLst>
                  <a:gd name="connsiteX0" fmla="*/ 117709 w 150180"/>
                  <a:gd name="connsiteY0" fmla="*/ 0 h 145614"/>
                  <a:gd name="connsiteX1" fmla="*/ 0 w 150180"/>
                  <a:gd name="connsiteY1" fmla="*/ 84223 h 145614"/>
                  <a:gd name="connsiteX2" fmla="*/ 12684 w 150180"/>
                  <a:gd name="connsiteY2" fmla="*/ 145614 h 145614"/>
                  <a:gd name="connsiteX3" fmla="*/ 150181 w 150180"/>
                  <a:gd name="connsiteY3" fmla="*/ 71539 h 1456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0180" h="145614">
                    <a:moveTo>
                      <a:pt x="117709" y="0"/>
                    </a:moveTo>
                    <a:cubicBezTo>
                      <a:pt x="81179" y="29935"/>
                      <a:pt x="53781" y="68494"/>
                      <a:pt x="0" y="84223"/>
                    </a:cubicBezTo>
                    <a:cubicBezTo>
                      <a:pt x="9640" y="96400"/>
                      <a:pt x="12684" y="145614"/>
                      <a:pt x="12684" y="145614"/>
                    </a:cubicBezTo>
                    <a:cubicBezTo>
                      <a:pt x="103503" y="143585"/>
                      <a:pt x="150181" y="71031"/>
                      <a:pt x="150181" y="71539"/>
                    </a:cubicBezTo>
                  </a:path>
                </a:pathLst>
              </a:custGeom>
              <a:solidFill>
                <a:srgbClr val="39A5FD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64" name="Graphic 4">
                <a:extLst>
                  <a:ext uri="{FF2B5EF4-FFF2-40B4-BE49-F238E27FC236}">
                    <a16:creationId xmlns:a16="http://schemas.microsoft.com/office/drawing/2014/main" id="{6F527827-A2ED-4853-B8DD-1FB059DA0D2A}"/>
                  </a:ext>
                </a:extLst>
              </p:cNvPr>
              <p:cNvGrpSpPr/>
              <p:nvPr/>
            </p:nvGrpSpPr>
            <p:grpSpPr>
              <a:xfrm>
                <a:off x="7409062" y="4059698"/>
                <a:ext cx="249699" cy="496036"/>
                <a:chOff x="7409062" y="4059698"/>
                <a:chExt cx="249699" cy="496036"/>
              </a:xfrm>
              <a:solidFill>
                <a:schemeClr val="accent1"/>
              </a:solidFill>
            </p:grpSpPr>
            <p:sp>
              <p:nvSpPr>
                <p:cNvPr id="65" name="Freeform: Shape 64">
                  <a:extLst>
                    <a:ext uri="{FF2B5EF4-FFF2-40B4-BE49-F238E27FC236}">
                      <a16:creationId xmlns:a16="http://schemas.microsoft.com/office/drawing/2014/main" id="{BCDDDB26-D928-4F39-8FDB-DF3919721B9A}"/>
                    </a:ext>
                  </a:extLst>
                </p:cNvPr>
                <p:cNvSpPr/>
                <p:nvPr/>
              </p:nvSpPr>
              <p:spPr>
                <a:xfrm>
                  <a:off x="7409062" y="4061177"/>
                  <a:ext cx="249699" cy="494557"/>
                </a:xfrm>
                <a:custGeom>
                  <a:avLst/>
                  <a:gdLst>
                    <a:gd name="connsiteX0" fmla="*/ 248609 w 249699"/>
                    <a:gd name="connsiteY0" fmla="*/ 463732 h 494557"/>
                    <a:gd name="connsiteX1" fmla="*/ 231359 w 249699"/>
                    <a:gd name="connsiteY1" fmla="*/ 491638 h 494557"/>
                    <a:gd name="connsiteX2" fmla="*/ 199394 w 249699"/>
                    <a:gd name="connsiteY2" fmla="*/ 485042 h 494557"/>
                    <a:gd name="connsiteX3" fmla="*/ 0 w 249699"/>
                    <a:gd name="connsiteY3" fmla="*/ 21309 h 494557"/>
                    <a:gd name="connsiteX4" fmla="*/ 49214 w 249699"/>
                    <a:gd name="connsiteY4" fmla="*/ 0 h 494557"/>
                    <a:gd name="connsiteX5" fmla="*/ 248609 w 249699"/>
                    <a:gd name="connsiteY5" fmla="*/ 463732 h 49455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49699" h="494557">
                      <a:moveTo>
                        <a:pt x="248609" y="463732"/>
                      </a:moveTo>
                      <a:cubicBezTo>
                        <a:pt x="252668" y="473372"/>
                        <a:pt x="245057" y="485549"/>
                        <a:pt x="231359" y="491638"/>
                      </a:cubicBezTo>
                      <a:cubicBezTo>
                        <a:pt x="217659" y="497219"/>
                        <a:pt x="203454" y="494682"/>
                        <a:pt x="199394" y="485042"/>
                      </a:cubicBezTo>
                      <a:lnTo>
                        <a:pt x="0" y="21309"/>
                      </a:lnTo>
                      <a:lnTo>
                        <a:pt x="49214" y="0"/>
                      </a:lnTo>
                      <a:lnTo>
                        <a:pt x="248609" y="463732"/>
                      </a:lnTo>
                      <a:close/>
                    </a:path>
                  </a:pathLst>
                </a:custGeom>
                <a:solidFill>
                  <a:srgbClr val="FECA2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6" name="Freeform: Shape 65">
                  <a:extLst>
                    <a:ext uri="{FF2B5EF4-FFF2-40B4-BE49-F238E27FC236}">
                      <a16:creationId xmlns:a16="http://schemas.microsoft.com/office/drawing/2014/main" id="{42C9E381-F24F-4F9B-BC12-03C7A981A1A9}"/>
                    </a:ext>
                  </a:extLst>
                </p:cNvPr>
                <p:cNvSpPr/>
                <p:nvPr/>
              </p:nvSpPr>
              <p:spPr>
                <a:xfrm>
                  <a:off x="7410809" y="4059698"/>
                  <a:ext cx="49272" cy="28023"/>
                </a:xfrm>
                <a:custGeom>
                  <a:avLst/>
                  <a:gdLst>
                    <a:gd name="connsiteX0" fmla="*/ 48990 w 49272"/>
                    <a:gd name="connsiteY0" fmla="*/ 3508 h 28023"/>
                    <a:gd name="connsiteX1" fmla="*/ 28695 w 49272"/>
                    <a:gd name="connsiteY1" fmla="*/ 23296 h 28023"/>
                    <a:gd name="connsiteX2" fmla="*/ 282 w 49272"/>
                    <a:gd name="connsiteY2" fmla="*/ 24311 h 28023"/>
                    <a:gd name="connsiteX3" fmla="*/ 20577 w 49272"/>
                    <a:gd name="connsiteY3" fmla="*/ 4523 h 28023"/>
                    <a:gd name="connsiteX4" fmla="*/ 48990 w 49272"/>
                    <a:gd name="connsiteY4" fmla="*/ 3508 h 280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9272" h="28023">
                      <a:moveTo>
                        <a:pt x="48990" y="3508"/>
                      </a:moveTo>
                      <a:cubicBezTo>
                        <a:pt x="51019" y="8582"/>
                        <a:pt x="41887" y="17715"/>
                        <a:pt x="28695" y="23296"/>
                      </a:cubicBezTo>
                      <a:cubicBezTo>
                        <a:pt x="14996" y="28877"/>
                        <a:pt x="2312" y="29892"/>
                        <a:pt x="282" y="24311"/>
                      </a:cubicBezTo>
                      <a:cubicBezTo>
                        <a:pt x="-1747" y="19237"/>
                        <a:pt x="7385" y="10104"/>
                        <a:pt x="20577" y="4523"/>
                      </a:cubicBezTo>
                      <a:cubicBezTo>
                        <a:pt x="33769" y="-1058"/>
                        <a:pt x="46453" y="-1565"/>
                        <a:pt x="48990" y="3508"/>
                      </a:cubicBezTo>
                      <a:close/>
                    </a:path>
                  </a:pathLst>
                </a:custGeom>
                <a:solidFill>
                  <a:srgbClr val="EB9211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49A197D1-F828-4E9F-A9B0-CD777550FDBA}"/>
                </a:ext>
              </a:extLst>
            </p:cNvPr>
            <p:cNvSpPr/>
            <p:nvPr/>
          </p:nvSpPr>
          <p:spPr>
            <a:xfrm>
              <a:off x="7827304" y="4414228"/>
              <a:ext cx="93690" cy="204021"/>
            </a:xfrm>
            <a:custGeom>
              <a:avLst/>
              <a:gdLst>
                <a:gd name="connsiteX0" fmla="*/ 843 w 93690"/>
                <a:gd name="connsiteY0" fmla="*/ 60960 h 204021"/>
                <a:gd name="connsiteX1" fmla="*/ 23167 w 93690"/>
                <a:gd name="connsiteY1" fmla="*/ 196427 h 204021"/>
                <a:gd name="connsiteX2" fmla="*/ 86080 w 93690"/>
                <a:gd name="connsiteY2" fmla="*/ 196934 h 204021"/>
                <a:gd name="connsiteX3" fmla="*/ 93690 w 93690"/>
                <a:gd name="connsiteY3" fmla="*/ 14790 h 204021"/>
                <a:gd name="connsiteX4" fmla="*/ 843 w 93690"/>
                <a:gd name="connsiteY4" fmla="*/ 60960 h 204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690" h="204021">
                  <a:moveTo>
                    <a:pt x="843" y="60960"/>
                  </a:moveTo>
                  <a:cubicBezTo>
                    <a:pt x="17078" y="90895"/>
                    <a:pt x="31792" y="151271"/>
                    <a:pt x="23167" y="196427"/>
                  </a:cubicBezTo>
                  <a:cubicBezTo>
                    <a:pt x="23167" y="196427"/>
                    <a:pt x="51072" y="213170"/>
                    <a:pt x="86080" y="196934"/>
                  </a:cubicBezTo>
                  <a:cubicBezTo>
                    <a:pt x="86080" y="196934"/>
                    <a:pt x="92169" y="94954"/>
                    <a:pt x="93690" y="14790"/>
                  </a:cubicBezTo>
                  <a:cubicBezTo>
                    <a:pt x="12004" y="-23262"/>
                    <a:pt x="-4231" y="19356"/>
                    <a:pt x="843" y="60960"/>
                  </a:cubicBezTo>
                </a:path>
              </a:pathLst>
            </a:custGeom>
            <a:solidFill>
              <a:srgbClr val="565656"/>
            </a:solidFill>
            <a:ln w="507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2E137FE-3D58-4B73-9DCB-26497246748E}"/>
                </a:ext>
              </a:extLst>
            </p:cNvPr>
            <p:cNvSpPr/>
            <p:nvPr/>
          </p:nvSpPr>
          <p:spPr>
            <a:xfrm>
              <a:off x="7721600" y="4420099"/>
              <a:ext cx="124811" cy="196128"/>
            </a:xfrm>
            <a:custGeom>
              <a:avLst/>
              <a:gdLst>
                <a:gd name="connsiteX0" fmla="*/ 17251 w 124811"/>
                <a:gd name="connsiteY0" fmla="*/ 19573 h 196128"/>
                <a:gd name="connsiteX1" fmla="*/ 0 w 124811"/>
                <a:gd name="connsiteY1" fmla="*/ 181423 h 196128"/>
                <a:gd name="connsiteX2" fmla="*/ 58347 w 124811"/>
                <a:gd name="connsiteY2" fmla="*/ 189033 h 196128"/>
                <a:gd name="connsiteX3" fmla="*/ 124812 w 124811"/>
                <a:gd name="connsiteY3" fmla="*/ 32765 h 196128"/>
                <a:gd name="connsiteX4" fmla="*/ 17251 w 124811"/>
                <a:gd name="connsiteY4" fmla="*/ 19573 h 1961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4811" h="196128">
                  <a:moveTo>
                    <a:pt x="17251" y="19573"/>
                  </a:moveTo>
                  <a:cubicBezTo>
                    <a:pt x="17251" y="19573"/>
                    <a:pt x="16743" y="86546"/>
                    <a:pt x="0" y="181423"/>
                  </a:cubicBezTo>
                  <a:cubicBezTo>
                    <a:pt x="8625" y="194615"/>
                    <a:pt x="21816" y="202732"/>
                    <a:pt x="58347" y="189033"/>
                  </a:cubicBezTo>
                  <a:cubicBezTo>
                    <a:pt x="84730" y="122569"/>
                    <a:pt x="106040" y="83501"/>
                    <a:pt x="124812" y="32765"/>
                  </a:cubicBezTo>
                  <a:cubicBezTo>
                    <a:pt x="124305" y="32765"/>
                    <a:pt x="116694" y="-31163"/>
                    <a:pt x="17251" y="19573"/>
                  </a:cubicBezTo>
                  <a:close/>
                </a:path>
              </a:pathLst>
            </a:custGeom>
            <a:solidFill>
              <a:srgbClr val="565656"/>
            </a:solidFill>
            <a:ln w="507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8" name="Graphic 4">
              <a:extLst>
                <a:ext uri="{FF2B5EF4-FFF2-40B4-BE49-F238E27FC236}">
                  <a16:creationId xmlns:a16="http://schemas.microsoft.com/office/drawing/2014/main" id="{6C737689-5D77-40E4-9355-706D77D582D6}"/>
                </a:ext>
              </a:extLst>
            </p:cNvPr>
            <p:cNvGrpSpPr/>
            <p:nvPr/>
          </p:nvGrpSpPr>
          <p:grpSpPr>
            <a:xfrm>
              <a:off x="7763711" y="4192078"/>
              <a:ext cx="149165" cy="261293"/>
              <a:chOff x="7763711" y="4192078"/>
              <a:chExt cx="149165" cy="261293"/>
            </a:xfrm>
            <a:solidFill>
              <a:schemeClr val="accent1"/>
            </a:solidFill>
          </p:grpSpPr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8B837455-1D0B-491C-AA5E-DD95BCB710C6}"/>
                  </a:ext>
                </a:extLst>
              </p:cNvPr>
              <p:cNvSpPr/>
              <p:nvPr/>
            </p:nvSpPr>
            <p:spPr>
              <a:xfrm>
                <a:off x="7764218" y="4209328"/>
                <a:ext cx="118215" cy="221211"/>
              </a:xfrm>
              <a:custGeom>
                <a:avLst/>
                <a:gdLst>
                  <a:gd name="connsiteX0" fmla="*/ 118216 w 118215"/>
                  <a:gd name="connsiteY0" fmla="*/ 221212 h 221211"/>
                  <a:gd name="connsiteX1" fmla="*/ 7610 w 118215"/>
                  <a:gd name="connsiteY1" fmla="*/ 217660 h 221211"/>
                  <a:gd name="connsiteX2" fmla="*/ 0 w 118215"/>
                  <a:gd name="connsiteY2" fmla="*/ 0 h 221211"/>
                  <a:gd name="connsiteX3" fmla="*/ 105024 w 118215"/>
                  <a:gd name="connsiteY3" fmla="*/ 12177 h 221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8215" h="221211">
                    <a:moveTo>
                      <a:pt x="118216" y="221212"/>
                    </a:moveTo>
                    <a:lnTo>
                      <a:pt x="7610" y="217660"/>
                    </a:lnTo>
                    <a:lnTo>
                      <a:pt x="0" y="0"/>
                    </a:lnTo>
                    <a:lnTo>
                      <a:pt x="105024" y="12177"/>
                    </a:lnTo>
                    <a:close/>
                  </a:path>
                </a:pathLst>
              </a:custGeom>
              <a:solidFill>
                <a:srgbClr val="EAEAEA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47" name="Graphic 4">
                <a:extLst>
                  <a:ext uri="{FF2B5EF4-FFF2-40B4-BE49-F238E27FC236}">
                    <a16:creationId xmlns:a16="http://schemas.microsoft.com/office/drawing/2014/main" id="{A599EA39-4062-4330-B8FD-E9785F38CA64}"/>
                  </a:ext>
                </a:extLst>
              </p:cNvPr>
              <p:cNvGrpSpPr/>
              <p:nvPr/>
            </p:nvGrpSpPr>
            <p:grpSpPr>
              <a:xfrm>
                <a:off x="7763711" y="4210850"/>
                <a:ext cx="149165" cy="242520"/>
                <a:chOff x="7763711" y="4210850"/>
                <a:chExt cx="149165" cy="242520"/>
              </a:xfrm>
              <a:solidFill>
                <a:schemeClr val="accent1"/>
              </a:solidFill>
            </p:grpSpPr>
            <p:grpSp>
              <p:nvGrpSpPr>
                <p:cNvPr id="50" name="Graphic 4">
                  <a:extLst>
                    <a:ext uri="{FF2B5EF4-FFF2-40B4-BE49-F238E27FC236}">
                      <a16:creationId xmlns:a16="http://schemas.microsoft.com/office/drawing/2014/main" id="{B4D2CC6C-1119-4889-8893-0EE4DCF11B40}"/>
                    </a:ext>
                  </a:extLst>
                </p:cNvPr>
                <p:cNvGrpSpPr/>
                <p:nvPr/>
              </p:nvGrpSpPr>
              <p:grpSpPr>
                <a:xfrm>
                  <a:off x="7763711" y="4405679"/>
                  <a:ext cx="149165" cy="47692"/>
                  <a:chOff x="7763711" y="4405679"/>
                  <a:chExt cx="149165" cy="47692"/>
                </a:xfrm>
                <a:solidFill>
                  <a:schemeClr val="accent1"/>
                </a:solidFill>
              </p:grpSpPr>
              <p:sp>
                <p:nvSpPr>
                  <p:cNvPr id="53" name="Freeform: Shape 52">
                    <a:extLst>
                      <a:ext uri="{FF2B5EF4-FFF2-40B4-BE49-F238E27FC236}">
                        <a16:creationId xmlns:a16="http://schemas.microsoft.com/office/drawing/2014/main" id="{BF959554-5E43-400D-A7B4-FF4EE08D89FA}"/>
                      </a:ext>
                    </a:extLst>
                  </p:cNvPr>
                  <p:cNvSpPr/>
                  <p:nvPr/>
                </p:nvSpPr>
                <p:spPr>
                  <a:xfrm>
                    <a:off x="7763711" y="4405679"/>
                    <a:ext cx="149165" cy="47692"/>
                  </a:xfrm>
                  <a:custGeom>
                    <a:avLst/>
                    <a:gdLst>
                      <a:gd name="connsiteX0" fmla="*/ 149166 w 149165"/>
                      <a:gd name="connsiteY0" fmla="*/ 0 h 47692"/>
                      <a:gd name="connsiteX1" fmla="*/ 0 w 149165"/>
                      <a:gd name="connsiteY1" fmla="*/ 9133 h 47692"/>
                      <a:gd name="connsiteX2" fmla="*/ 2537 w 149165"/>
                      <a:gd name="connsiteY2" fmla="*/ 47692 h 47692"/>
                      <a:gd name="connsiteX3" fmla="*/ 147644 w 149165"/>
                      <a:gd name="connsiteY3" fmla="*/ 39067 h 47692"/>
                      <a:gd name="connsiteX4" fmla="*/ 149166 w 149165"/>
                      <a:gd name="connsiteY4" fmla="*/ 0 h 4769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9165" h="47692">
                        <a:moveTo>
                          <a:pt x="149166" y="0"/>
                        </a:moveTo>
                        <a:lnTo>
                          <a:pt x="0" y="9133"/>
                        </a:lnTo>
                        <a:lnTo>
                          <a:pt x="2537" y="47692"/>
                        </a:lnTo>
                        <a:lnTo>
                          <a:pt x="147644" y="39067"/>
                        </a:lnTo>
                        <a:cubicBezTo>
                          <a:pt x="147644" y="25368"/>
                          <a:pt x="148151" y="12684"/>
                          <a:pt x="149166" y="0"/>
                        </a:cubicBezTo>
                        <a:close/>
                      </a:path>
                    </a:pathLst>
                  </a:custGeom>
                  <a:solidFill>
                    <a:srgbClr val="631903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4" name="Freeform: Shape 53">
                    <a:extLst>
                      <a:ext uri="{FF2B5EF4-FFF2-40B4-BE49-F238E27FC236}">
                        <a16:creationId xmlns:a16="http://schemas.microsoft.com/office/drawing/2014/main" id="{56E10A84-11E7-44E9-AB17-C4C8B67FFA65}"/>
                      </a:ext>
                    </a:extLst>
                  </p:cNvPr>
                  <p:cNvSpPr/>
                  <p:nvPr/>
                </p:nvSpPr>
                <p:spPr>
                  <a:xfrm>
                    <a:off x="7897148" y="4405679"/>
                    <a:ext cx="15220" cy="39574"/>
                  </a:xfrm>
                  <a:custGeom>
                    <a:avLst/>
                    <a:gdLst>
                      <a:gd name="connsiteX0" fmla="*/ 15221 w 15220"/>
                      <a:gd name="connsiteY0" fmla="*/ 3552 h 39574"/>
                      <a:gd name="connsiteX1" fmla="*/ 15221 w 15220"/>
                      <a:gd name="connsiteY1" fmla="*/ 0 h 39574"/>
                      <a:gd name="connsiteX2" fmla="*/ 0 w 15220"/>
                      <a:gd name="connsiteY2" fmla="*/ 1015 h 39574"/>
                      <a:gd name="connsiteX3" fmla="*/ 2537 w 15220"/>
                      <a:gd name="connsiteY3" fmla="*/ 39574 h 39574"/>
                      <a:gd name="connsiteX4" fmla="*/ 14206 w 15220"/>
                      <a:gd name="connsiteY4" fmla="*/ 39067 h 39574"/>
                      <a:gd name="connsiteX5" fmla="*/ 15221 w 15220"/>
                      <a:gd name="connsiteY5" fmla="*/ 3552 h 395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5220" h="39574">
                        <a:moveTo>
                          <a:pt x="15221" y="3552"/>
                        </a:moveTo>
                        <a:lnTo>
                          <a:pt x="15221" y="0"/>
                        </a:lnTo>
                        <a:lnTo>
                          <a:pt x="0" y="1015"/>
                        </a:lnTo>
                        <a:lnTo>
                          <a:pt x="2537" y="39574"/>
                        </a:lnTo>
                        <a:lnTo>
                          <a:pt x="14206" y="39067"/>
                        </a:lnTo>
                        <a:cubicBezTo>
                          <a:pt x="14206" y="26890"/>
                          <a:pt x="14714" y="15221"/>
                          <a:pt x="15221" y="3552"/>
                        </a:cubicBezTo>
                        <a:close/>
                      </a:path>
                    </a:pathLst>
                  </a:custGeom>
                  <a:solidFill>
                    <a:srgbClr val="3A0F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5" name="Freeform: Shape 54">
                    <a:extLst>
                      <a:ext uri="{FF2B5EF4-FFF2-40B4-BE49-F238E27FC236}">
                        <a16:creationId xmlns:a16="http://schemas.microsoft.com/office/drawing/2014/main" id="{59650EFB-BA35-4E8D-946D-A5A4797B6077}"/>
                      </a:ext>
                    </a:extLst>
                  </p:cNvPr>
                  <p:cNvSpPr/>
                  <p:nvPr/>
                </p:nvSpPr>
                <p:spPr>
                  <a:xfrm>
                    <a:off x="7790601" y="4411767"/>
                    <a:ext cx="17757" cy="39574"/>
                  </a:xfrm>
                  <a:custGeom>
                    <a:avLst/>
                    <a:gdLst>
                      <a:gd name="connsiteX0" fmla="*/ 15221 w 17757"/>
                      <a:gd name="connsiteY0" fmla="*/ 0 h 39574"/>
                      <a:gd name="connsiteX1" fmla="*/ 17758 w 17757"/>
                      <a:gd name="connsiteY1" fmla="*/ 38560 h 39574"/>
                      <a:gd name="connsiteX2" fmla="*/ 2537 w 17757"/>
                      <a:gd name="connsiteY2" fmla="*/ 39574 h 39574"/>
                      <a:gd name="connsiteX3" fmla="*/ 0 w 17757"/>
                      <a:gd name="connsiteY3" fmla="*/ 1015 h 395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7757" h="39574">
                        <a:moveTo>
                          <a:pt x="15221" y="0"/>
                        </a:moveTo>
                        <a:lnTo>
                          <a:pt x="17758" y="38560"/>
                        </a:lnTo>
                        <a:lnTo>
                          <a:pt x="2537" y="39574"/>
                        </a:lnTo>
                        <a:lnTo>
                          <a:pt x="0" y="1015"/>
                        </a:lnTo>
                      </a:path>
                    </a:pathLst>
                  </a:custGeom>
                  <a:solidFill>
                    <a:srgbClr val="3A0F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6" name="Freeform: Shape 55">
                    <a:extLst>
                      <a:ext uri="{FF2B5EF4-FFF2-40B4-BE49-F238E27FC236}">
                        <a16:creationId xmlns:a16="http://schemas.microsoft.com/office/drawing/2014/main" id="{9A401D42-B99A-4311-AF9E-265477DD04BB}"/>
                      </a:ext>
                    </a:extLst>
                  </p:cNvPr>
                  <p:cNvSpPr/>
                  <p:nvPr/>
                </p:nvSpPr>
                <p:spPr>
                  <a:xfrm rot="-213753">
                    <a:off x="7826885" y="4409317"/>
                    <a:ext cx="48708" cy="38561"/>
                  </a:xfrm>
                  <a:custGeom>
                    <a:avLst/>
                    <a:gdLst>
                      <a:gd name="connsiteX0" fmla="*/ 0 w 48708"/>
                      <a:gd name="connsiteY0" fmla="*/ 0 h 38561"/>
                      <a:gd name="connsiteX1" fmla="*/ 48709 w 48708"/>
                      <a:gd name="connsiteY1" fmla="*/ 0 h 38561"/>
                      <a:gd name="connsiteX2" fmla="*/ 48709 w 48708"/>
                      <a:gd name="connsiteY2" fmla="*/ 38561 h 38561"/>
                      <a:gd name="connsiteX3" fmla="*/ 0 w 48708"/>
                      <a:gd name="connsiteY3" fmla="*/ 38561 h 385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8708" h="38561">
                        <a:moveTo>
                          <a:pt x="0" y="0"/>
                        </a:moveTo>
                        <a:lnTo>
                          <a:pt x="48709" y="0"/>
                        </a:lnTo>
                        <a:lnTo>
                          <a:pt x="48709" y="38561"/>
                        </a:lnTo>
                        <a:lnTo>
                          <a:pt x="0" y="38561"/>
                        </a:lnTo>
                        <a:close/>
                      </a:path>
                    </a:pathLst>
                  </a:custGeom>
                  <a:solidFill>
                    <a:srgbClr val="FFFF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7" name="Freeform: Shape 56">
                    <a:extLst>
                      <a:ext uri="{FF2B5EF4-FFF2-40B4-BE49-F238E27FC236}">
                        <a16:creationId xmlns:a16="http://schemas.microsoft.com/office/drawing/2014/main" id="{C033C518-FEF4-4011-A6BD-EA57EB642901}"/>
                      </a:ext>
                    </a:extLst>
                  </p:cNvPr>
                  <p:cNvSpPr/>
                  <p:nvPr/>
                </p:nvSpPr>
                <p:spPr>
                  <a:xfrm rot="-213621">
                    <a:off x="7833478" y="4414352"/>
                    <a:ext cx="36531" cy="28920"/>
                  </a:xfrm>
                  <a:custGeom>
                    <a:avLst/>
                    <a:gdLst>
                      <a:gd name="connsiteX0" fmla="*/ 0 w 36531"/>
                      <a:gd name="connsiteY0" fmla="*/ 0 h 28920"/>
                      <a:gd name="connsiteX1" fmla="*/ 36531 w 36531"/>
                      <a:gd name="connsiteY1" fmla="*/ 0 h 28920"/>
                      <a:gd name="connsiteX2" fmla="*/ 36531 w 36531"/>
                      <a:gd name="connsiteY2" fmla="*/ 28921 h 28920"/>
                      <a:gd name="connsiteX3" fmla="*/ 0 w 36531"/>
                      <a:gd name="connsiteY3" fmla="*/ 28921 h 289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6531" h="28920">
                        <a:moveTo>
                          <a:pt x="0" y="0"/>
                        </a:moveTo>
                        <a:lnTo>
                          <a:pt x="36531" y="0"/>
                        </a:lnTo>
                        <a:lnTo>
                          <a:pt x="36531" y="28921"/>
                        </a:lnTo>
                        <a:lnTo>
                          <a:pt x="0" y="28921"/>
                        </a:lnTo>
                        <a:close/>
                      </a:path>
                    </a:pathLst>
                  </a:custGeom>
                  <a:solidFill>
                    <a:srgbClr val="631903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51" name="Freeform: Shape 50">
                  <a:extLst>
                    <a:ext uri="{FF2B5EF4-FFF2-40B4-BE49-F238E27FC236}">
                      <a16:creationId xmlns:a16="http://schemas.microsoft.com/office/drawing/2014/main" id="{F20C7ABD-DCFD-4D28-A5EF-1F43F5A49E59}"/>
                    </a:ext>
                  </a:extLst>
                </p:cNvPr>
                <p:cNvSpPr/>
                <p:nvPr/>
              </p:nvSpPr>
              <p:spPr>
                <a:xfrm>
                  <a:off x="7826117" y="4256006"/>
                  <a:ext cx="50736" cy="183666"/>
                </a:xfrm>
                <a:custGeom>
                  <a:avLst/>
                  <a:gdLst>
                    <a:gd name="connsiteX0" fmla="*/ 50737 w 50736"/>
                    <a:gd name="connsiteY0" fmla="*/ 150688 h 183666"/>
                    <a:gd name="connsiteX1" fmla="*/ 27398 w 50736"/>
                    <a:gd name="connsiteY1" fmla="*/ 183667 h 183666"/>
                    <a:gd name="connsiteX2" fmla="*/ 0 w 50736"/>
                    <a:gd name="connsiteY2" fmla="*/ 155761 h 183666"/>
                    <a:gd name="connsiteX3" fmla="*/ 507 w 50736"/>
                    <a:gd name="connsiteY3" fmla="*/ 2029 h 183666"/>
                    <a:gd name="connsiteX4" fmla="*/ 21817 w 50736"/>
                    <a:gd name="connsiteY4" fmla="*/ 0 h 183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50736" h="183666">
                      <a:moveTo>
                        <a:pt x="50737" y="150688"/>
                      </a:moveTo>
                      <a:lnTo>
                        <a:pt x="27398" y="183667"/>
                      </a:lnTo>
                      <a:lnTo>
                        <a:pt x="0" y="155761"/>
                      </a:lnTo>
                      <a:lnTo>
                        <a:pt x="507" y="2029"/>
                      </a:lnTo>
                      <a:lnTo>
                        <a:pt x="21817" y="0"/>
                      </a:lnTo>
                      <a:close/>
                    </a:path>
                  </a:pathLst>
                </a:custGeom>
                <a:solidFill>
                  <a:srgbClr val="B2001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2" name="Freeform: Shape 51">
                  <a:extLst>
                    <a:ext uri="{FF2B5EF4-FFF2-40B4-BE49-F238E27FC236}">
                      <a16:creationId xmlns:a16="http://schemas.microsoft.com/office/drawing/2014/main" id="{B14BAF3A-2ACD-4FFB-977C-E8BF4CF4273D}"/>
                    </a:ext>
                  </a:extLst>
                </p:cNvPr>
                <p:cNvSpPr/>
                <p:nvPr/>
              </p:nvSpPr>
              <p:spPr>
                <a:xfrm>
                  <a:off x="7809540" y="4210850"/>
                  <a:ext cx="46925" cy="56283"/>
                </a:xfrm>
                <a:custGeom>
                  <a:avLst/>
                  <a:gdLst>
                    <a:gd name="connsiteX0" fmla="*/ 1356 w 46925"/>
                    <a:gd name="connsiteY0" fmla="*/ 15728 h 56283"/>
                    <a:gd name="connsiteX1" fmla="*/ 44989 w 46925"/>
                    <a:gd name="connsiteY1" fmla="*/ 0 h 56283"/>
                    <a:gd name="connsiteX2" fmla="*/ 41945 w 46925"/>
                    <a:gd name="connsiteY2" fmla="*/ 46678 h 56283"/>
                    <a:gd name="connsiteX3" fmla="*/ 6937 w 46925"/>
                    <a:gd name="connsiteY3" fmla="*/ 46678 h 56283"/>
                    <a:gd name="connsiteX4" fmla="*/ 342 w 46925"/>
                    <a:gd name="connsiteY4" fmla="*/ 31964 h 56283"/>
                    <a:gd name="connsiteX5" fmla="*/ 1356 w 46925"/>
                    <a:gd name="connsiteY5" fmla="*/ 15728 h 562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6925" h="56283">
                      <a:moveTo>
                        <a:pt x="1356" y="15728"/>
                      </a:moveTo>
                      <a:cubicBezTo>
                        <a:pt x="18099" y="24861"/>
                        <a:pt x="35857" y="15221"/>
                        <a:pt x="44989" y="0"/>
                      </a:cubicBezTo>
                      <a:cubicBezTo>
                        <a:pt x="48541" y="14714"/>
                        <a:pt x="47019" y="32979"/>
                        <a:pt x="41945" y="46678"/>
                      </a:cubicBezTo>
                      <a:cubicBezTo>
                        <a:pt x="35857" y="61899"/>
                        <a:pt x="15055" y="56825"/>
                        <a:pt x="6937" y="46678"/>
                      </a:cubicBezTo>
                      <a:cubicBezTo>
                        <a:pt x="3386" y="42619"/>
                        <a:pt x="1356" y="37545"/>
                        <a:pt x="342" y="31964"/>
                      </a:cubicBezTo>
                      <a:cubicBezTo>
                        <a:pt x="-674" y="30949"/>
                        <a:pt x="849" y="15221"/>
                        <a:pt x="1356" y="15728"/>
                      </a:cubicBezTo>
                      <a:close/>
                    </a:path>
                  </a:pathLst>
                </a:custGeom>
                <a:solidFill>
                  <a:srgbClr val="BE001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60010811-DAC7-4EDE-9CCB-D1728C7E65F0}"/>
                  </a:ext>
                </a:extLst>
              </p:cNvPr>
              <p:cNvSpPr/>
              <p:nvPr/>
            </p:nvSpPr>
            <p:spPr>
              <a:xfrm>
                <a:off x="7779439" y="4205777"/>
                <a:ext cx="50228" cy="52766"/>
              </a:xfrm>
              <a:custGeom>
                <a:avLst/>
                <a:gdLst>
                  <a:gd name="connsiteX0" fmla="*/ 14713 w 50228"/>
                  <a:gd name="connsiteY0" fmla="*/ 0 h 52766"/>
                  <a:gd name="connsiteX1" fmla="*/ 50229 w 50228"/>
                  <a:gd name="connsiteY1" fmla="*/ 22831 h 52766"/>
                  <a:gd name="connsiteX2" fmla="*/ 35008 w 50228"/>
                  <a:gd name="connsiteY2" fmla="*/ 52766 h 52766"/>
                  <a:gd name="connsiteX3" fmla="*/ 0 w 50228"/>
                  <a:gd name="connsiteY3" fmla="*/ 16743 h 52766"/>
                  <a:gd name="connsiteX4" fmla="*/ 14713 w 50228"/>
                  <a:gd name="connsiteY4" fmla="*/ 0 h 527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228" h="52766">
                    <a:moveTo>
                      <a:pt x="14713" y="0"/>
                    </a:moveTo>
                    <a:cubicBezTo>
                      <a:pt x="14713" y="0"/>
                      <a:pt x="28412" y="18265"/>
                      <a:pt x="50229" y="22831"/>
                    </a:cubicBezTo>
                    <a:lnTo>
                      <a:pt x="35008" y="52766"/>
                    </a:lnTo>
                    <a:cubicBezTo>
                      <a:pt x="35008" y="52766"/>
                      <a:pt x="12176" y="38052"/>
                      <a:pt x="0" y="16743"/>
                    </a:cubicBezTo>
                    <a:lnTo>
                      <a:pt x="14713" y="0"/>
                    </a:lnTo>
                    <a:close/>
                  </a:path>
                </a:pathLst>
              </a:custGeom>
              <a:solidFill>
                <a:srgbClr val="FFFFFF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8F2CC213-C99F-4BAF-A2BF-8F60F948EF10}"/>
                  </a:ext>
                </a:extLst>
              </p:cNvPr>
              <p:cNvSpPr/>
              <p:nvPr/>
            </p:nvSpPr>
            <p:spPr>
              <a:xfrm>
                <a:off x="7831698" y="4192078"/>
                <a:ext cx="42618" cy="56317"/>
              </a:xfrm>
              <a:custGeom>
                <a:avLst/>
                <a:gdLst>
                  <a:gd name="connsiteX0" fmla="*/ 22324 w 42618"/>
                  <a:gd name="connsiteY0" fmla="*/ 0 h 56317"/>
                  <a:gd name="connsiteX1" fmla="*/ 0 w 42618"/>
                  <a:gd name="connsiteY1" fmla="*/ 35516 h 56317"/>
                  <a:gd name="connsiteX2" fmla="*/ 26891 w 42618"/>
                  <a:gd name="connsiteY2" fmla="*/ 56318 h 56317"/>
                  <a:gd name="connsiteX3" fmla="*/ 42619 w 42618"/>
                  <a:gd name="connsiteY3" fmla="*/ 8625 h 56317"/>
                  <a:gd name="connsiteX4" fmla="*/ 22324 w 42618"/>
                  <a:gd name="connsiteY4" fmla="*/ 0 h 563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618" h="56317">
                    <a:moveTo>
                      <a:pt x="22324" y="0"/>
                    </a:moveTo>
                    <a:cubicBezTo>
                      <a:pt x="22324" y="0"/>
                      <a:pt x="17758" y="22324"/>
                      <a:pt x="0" y="35516"/>
                    </a:cubicBezTo>
                    <a:lnTo>
                      <a:pt x="26891" y="56318"/>
                    </a:lnTo>
                    <a:cubicBezTo>
                      <a:pt x="26891" y="56318"/>
                      <a:pt x="41097" y="32979"/>
                      <a:pt x="42619" y="8625"/>
                    </a:cubicBezTo>
                    <a:lnTo>
                      <a:pt x="22324" y="0"/>
                    </a:lnTo>
                    <a:close/>
                  </a:path>
                </a:pathLst>
              </a:custGeom>
              <a:solidFill>
                <a:srgbClr val="FFFFFF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9" name="Graphic 4">
              <a:extLst>
                <a:ext uri="{FF2B5EF4-FFF2-40B4-BE49-F238E27FC236}">
                  <a16:creationId xmlns:a16="http://schemas.microsoft.com/office/drawing/2014/main" id="{FA4FE259-001A-49E5-A14A-2D41E53CCF97}"/>
                </a:ext>
              </a:extLst>
            </p:cNvPr>
            <p:cNvGrpSpPr/>
            <p:nvPr/>
          </p:nvGrpSpPr>
          <p:grpSpPr>
            <a:xfrm>
              <a:off x="7712931" y="4206284"/>
              <a:ext cx="234446" cy="257866"/>
              <a:chOff x="7712931" y="4206284"/>
              <a:chExt cx="234446" cy="257866"/>
            </a:xfrm>
            <a:solidFill>
              <a:schemeClr val="accent1"/>
            </a:solidFill>
          </p:grpSpPr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2344BEFA-3EFA-423E-960C-D2173A243289}"/>
                  </a:ext>
                </a:extLst>
              </p:cNvPr>
              <p:cNvSpPr/>
              <p:nvPr/>
            </p:nvSpPr>
            <p:spPr>
              <a:xfrm>
                <a:off x="7712931" y="4209836"/>
                <a:ext cx="131450" cy="254314"/>
              </a:xfrm>
              <a:custGeom>
                <a:avLst/>
                <a:gdLst>
                  <a:gd name="connsiteX0" fmla="*/ 131451 w 131450"/>
                  <a:gd name="connsiteY0" fmla="*/ 135974 h 254314"/>
                  <a:gd name="connsiteX1" fmla="*/ 77163 w 131450"/>
                  <a:gd name="connsiteY1" fmla="*/ 35516 h 254314"/>
                  <a:gd name="connsiteX2" fmla="*/ 50272 w 131450"/>
                  <a:gd name="connsiteY2" fmla="*/ 0 h 254314"/>
                  <a:gd name="connsiteX3" fmla="*/ 10698 w 131450"/>
                  <a:gd name="connsiteY3" fmla="*/ 22831 h 254314"/>
                  <a:gd name="connsiteX4" fmla="*/ 20845 w 131450"/>
                  <a:gd name="connsiteY4" fmla="*/ 112128 h 254314"/>
                  <a:gd name="connsiteX5" fmla="*/ 6639 w 131450"/>
                  <a:gd name="connsiteY5" fmla="*/ 226793 h 254314"/>
                  <a:gd name="connsiteX6" fmla="*/ 125363 w 131450"/>
                  <a:gd name="connsiteY6" fmla="*/ 247087 h 254314"/>
                  <a:gd name="connsiteX7" fmla="*/ 131451 w 131450"/>
                  <a:gd name="connsiteY7" fmla="*/ 135974 h 2543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1450" h="254314">
                    <a:moveTo>
                      <a:pt x="131451" y="135974"/>
                    </a:moveTo>
                    <a:lnTo>
                      <a:pt x="77163" y="35516"/>
                    </a:lnTo>
                    <a:lnTo>
                      <a:pt x="50272" y="0"/>
                    </a:lnTo>
                    <a:cubicBezTo>
                      <a:pt x="47735" y="3044"/>
                      <a:pt x="14249" y="18773"/>
                      <a:pt x="10698" y="22831"/>
                    </a:cubicBezTo>
                    <a:cubicBezTo>
                      <a:pt x="-11119" y="51751"/>
                      <a:pt x="4609" y="82193"/>
                      <a:pt x="20845" y="112128"/>
                    </a:cubicBezTo>
                    <a:cubicBezTo>
                      <a:pt x="34037" y="136481"/>
                      <a:pt x="24904" y="174534"/>
                      <a:pt x="6639" y="226793"/>
                    </a:cubicBezTo>
                    <a:cubicBezTo>
                      <a:pt x="37588" y="272963"/>
                      <a:pt x="125363" y="247087"/>
                      <a:pt x="125363" y="247087"/>
                    </a:cubicBezTo>
                    <a:lnTo>
                      <a:pt x="131451" y="135974"/>
                    </a:lnTo>
                    <a:close/>
                  </a:path>
                </a:pathLst>
              </a:custGeom>
              <a:solidFill>
                <a:srgbClr val="39A5FD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98FC4402-0744-4349-8A22-75170ED07B2B}"/>
                  </a:ext>
                </a:extLst>
              </p:cNvPr>
              <p:cNvSpPr/>
              <p:nvPr/>
            </p:nvSpPr>
            <p:spPr>
              <a:xfrm>
                <a:off x="7737835" y="4209328"/>
                <a:ext cx="106546" cy="136481"/>
              </a:xfrm>
              <a:custGeom>
                <a:avLst/>
                <a:gdLst>
                  <a:gd name="connsiteX0" fmla="*/ 26383 w 106546"/>
                  <a:gd name="connsiteY0" fmla="*/ 0 h 136481"/>
                  <a:gd name="connsiteX1" fmla="*/ 106547 w 106546"/>
                  <a:gd name="connsiteY1" fmla="*/ 136482 h 136481"/>
                  <a:gd name="connsiteX2" fmla="*/ 42619 w 106546"/>
                  <a:gd name="connsiteY2" fmla="*/ 57840 h 136481"/>
                  <a:gd name="connsiteX3" fmla="*/ 43126 w 106546"/>
                  <a:gd name="connsiteY3" fmla="*/ 36023 h 136481"/>
                  <a:gd name="connsiteX4" fmla="*/ 16743 w 106546"/>
                  <a:gd name="connsiteY4" fmla="*/ 37545 h 136481"/>
                  <a:gd name="connsiteX5" fmla="*/ 0 w 106546"/>
                  <a:gd name="connsiteY5" fmla="*/ 15221 h 136481"/>
                  <a:gd name="connsiteX6" fmla="*/ 26383 w 106546"/>
                  <a:gd name="connsiteY6" fmla="*/ 0 h 1364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6546" h="136481">
                    <a:moveTo>
                      <a:pt x="26383" y="0"/>
                    </a:moveTo>
                    <a:cubicBezTo>
                      <a:pt x="83715" y="42619"/>
                      <a:pt x="104517" y="97414"/>
                      <a:pt x="106547" y="136482"/>
                    </a:cubicBezTo>
                    <a:lnTo>
                      <a:pt x="42619" y="57840"/>
                    </a:lnTo>
                    <a:lnTo>
                      <a:pt x="43126" y="36023"/>
                    </a:lnTo>
                    <a:lnTo>
                      <a:pt x="16743" y="37545"/>
                    </a:lnTo>
                    <a:lnTo>
                      <a:pt x="0" y="15221"/>
                    </a:lnTo>
                    <a:lnTo>
                      <a:pt x="26383" y="0"/>
                    </a:lnTo>
                    <a:close/>
                  </a:path>
                </a:pathLst>
              </a:custGeom>
              <a:solidFill>
                <a:srgbClr val="9BD4FF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41" name="Graphic 4">
                <a:extLst>
                  <a:ext uri="{FF2B5EF4-FFF2-40B4-BE49-F238E27FC236}">
                    <a16:creationId xmlns:a16="http://schemas.microsoft.com/office/drawing/2014/main" id="{625B5880-F9A6-4149-8A07-BA09CB851FAD}"/>
                  </a:ext>
                </a:extLst>
              </p:cNvPr>
              <p:cNvGrpSpPr/>
              <p:nvPr/>
            </p:nvGrpSpPr>
            <p:grpSpPr>
              <a:xfrm>
                <a:off x="7844889" y="4206284"/>
                <a:ext cx="102488" cy="254704"/>
                <a:chOff x="7844889" y="4206284"/>
                <a:chExt cx="102488" cy="254704"/>
              </a:xfrm>
              <a:solidFill>
                <a:schemeClr val="accent1"/>
              </a:solidFill>
            </p:grpSpPr>
            <p:sp>
              <p:nvSpPr>
                <p:cNvPr id="44" name="Freeform: Shape 43">
                  <a:extLst>
                    <a:ext uri="{FF2B5EF4-FFF2-40B4-BE49-F238E27FC236}">
                      <a16:creationId xmlns:a16="http://schemas.microsoft.com/office/drawing/2014/main" id="{A122F7E6-CF6F-41F3-B687-2478EF4ED19D}"/>
                    </a:ext>
                  </a:extLst>
                </p:cNvPr>
                <p:cNvSpPr/>
                <p:nvPr/>
              </p:nvSpPr>
              <p:spPr>
                <a:xfrm>
                  <a:off x="7844889" y="4213895"/>
                  <a:ext cx="102488" cy="247093"/>
                </a:xfrm>
                <a:custGeom>
                  <a:avLst/>
                  <a:gdLst>
                    <a:gd name="connsiteX0" fmla="*/ 65958 w 102488"/>
                    <a:gd name="connsiteY0" fmla="*/ 100458 h 247093"/>
                    <a:gd name="connsiteX1" fmla="*/ 102488 w 102488"/>
                    <a:gd name="connsiteY1" fmla="*/ 226792 h 247093"/>
                    <a:gd name="connsiteX2" fmla="*/ 42112 w 102488"/>
                    <a:gd name="connsiteY2" fmla="*/ 247087 h 247093"/>
                    <a:gd name="connsiteX3" fmla="*/ 17758 w 102488"/>
                    <a:gd name="connsiteY3" fmla="*/ 218167 h 247093"/>
                    <a:gd name="connsiteX4" fmla="*/ 0 w 102488"/>
                    <a:gd name="connsiteY4" fmla="*/ 130900 h 247093"/>
                    <a:gd name="connsiteX5" fmla="*/ 27398 w 102488"/>
                    <a:gd name="connsiteY5" fmla="*/ 0 h 247093"/>
                    <a:gd name="connsiteX6" fmla="*/ 67480 w 102488"/>
                    <a:gd name="connsiteY6" fmla="*/ 8625 h 2470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2488" h="247093">
                      <a:moveTo>
                        <a:pt x="65958" y="100458"/>
                      </a:moveTo>
                      <a:cubicBezTo>
                        <a:pt x="69509" y="162357"/>
                        <a:pt x="83715" y="190769"/>
                        <a:pt x="102488" y="226792"/>
                      </a:cubicBezTo>
                      <a:cubicBezTo>
                        <a:pt x="95385" y="241506"/>
                        <a:pt x="62406" y="246072"/>
                        <a:pt x="42112" y="247087"/>
                      </a:cubicBezTo>
                      <a:cubicBezTo>
                        <a:pt x="27905" y="247594"/>
                        <a:pt x="17758" y="218167"/>
                        <a:pt x="17758" y="218167"/>
                      </a:cubicBezTo>
                      <a:lnTo>
                        <a:pt x="0" y="130900"/>
                      </a:lnTo>
                      <a:cubicBezTo>
                        <a:pt x="22831" y="108069"/>
                        <a:pt x="27398" y="0"/>
                        <a:pt x="27398" y="0"/>
                      </a:cubicBezTo>
                      <a:lnTo>
                        <a:pt x="67480" y="8625"/>
                      </a:lnTo>
                    </a:path>
                  </a:pathLst>
                </a:custGeom>
                <a:solidFill>
                  <a:srgbClr val="39A5FD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Freeform: Shape 44">
                  <a:extLst>
                    <a:ext uri="{FF2B5EF4-FFF2-40B4-BE49-F238E27FC236}">
                      <a16:creationId xmlns:a16="http://schemas.microsoft.com/office/drawing/2014/main" id="{68A4D2A6-A364-4844-A4AE-DA859E845204}"/>
                    </a:ext>
                  </a:extLst>
                </p:cNvPr>
                <p:cNvSpPr/>
                <p:nvPr/>
              </p:nvSpPr>
              <p:spPr>
                <a:xfrm>
                  <a:off x="7846411" y="4206284"/>
                  <a:ext cx="53273" cy="137496"/>
                </a:xfrm>
                <a:custGeom>
                  <a:avLst/>
                  <a:gdLst>
                    <a:gd name="connsiteX0" fmla="*/ 14206 w 53273"/>
                    <a:gd name="connsiteY0" fmla="*/ 0 h 137496"/>
                    <a:gd name="connsiteX1" fmla="*/ 0 w 53273"/>
                    <a:gd name="connsiteY1" fmla="*/ 137496 h 137496"/>
                    <a:gd name="connsiteX2" fmla="*/ 48200 w 53273"/>
                    <a:gd name="connsiteY2" fmla="*/ 54795 h 137496"/>
                    <a:gd name="connsiteX3" fmla="*/ 38052 w 53273"/>
                    <a:gd name="connsiteY3" fmla="*/ 42111 h 137496"/>
                    <a:gd name="connsiteX4" fmla="*/ 53273 w 53273"/>
                    <a:gd name="connsiteY4" fmla="*/ 38052 h 137496"/>
                    <a:gd name="connsiteX5" fmla="*/ 44141 w 53273"/>
                    <a:gd name="connsiteY5" fmla="*/ 5581 h 137496"/>
                    <a:gd name="connsiteX6" fmla="*/ 14206 w 53273"/>
                    <a:gd name="connsiteY6" fmla="*/ 0 h 1374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3273" h="137496">
                      <a:moveTo>
                        <a:pt x="14206" y="0"/>
                      </a:moveTo>
                      <a:cubicBezTo>
                        <a:pt x="14206" y="0"/>
                        <a:pt x="16235" y="124812"/>
                        <a:pt x="0" y="137496"/>
                      </a:cubicBezTo>
                      <a:cubicBezTo>
                        <a:pt x="0" y="137496"/>
                        <a:pt x="32979" y="88789"/>
                        <a:pt x="48200" y="54795"/>
                      </a:cubicBezTo>
                      <a:lnTo>
                        <a:pt x="38052" y="42111"/>
                      </a:lnTo>
                      <a:lnTo>
                        <a:pt x="53273" y="38052"/>
                      </a:lnTo>
                      <a:lnTo>
                        <a:pt x="44141" y="5581"/>
                      </a:lnTo>
                      <a:lnTo>
                        <a:pt x="14206" y="0"/>
                      </a:lnTo>
                      <a:close/>
                    </a:path>
                  </a:pathLst>
                </a:custGeom>
                <a:solidFill>
                  <a:srgbClr val="9BD4FF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898546A3-18F3-4D6D-94D8-6097B4344E30}"/>
                  </a:ext>
                </a:extLst>
              </p:cNvPr>
              <p:cNvSpPr/>
              <p:nvPr/>
            </p:nvSpPr>
            <p:spPr>
              <a:xfrm>
                <a:off x="7836728" y="4338706"/>
                <a:ext cx="17336" cy="17757"/>
              </a:xfrm>
              <a:custGeom>
                <a:avLst/>
                <a:gdLst>
                  <a:gd name="connsiteX0" fmla="*/ 17294 w 17336"/>
                  <a:gd name="connsiteY0" fmla="*/ 9133 h 17757"/>
                  <a:gd name="connsiteX1" fmla="*/ 8161 w 17336"/>
                  <a:gd name="connsiteY1" fmla="*/ 17758 h 17757"/>
                  <a:gd name="connsiteX2" fmla="*/ 43 w 17336"/>
                  <a:gd name="connsiteY2" fmla="*/ 8625 h 17757"/>
                  <a:gd name="connsiteX3" fmla="*/ 9176 w 17336"/>
                  <a:gd name="connsiteY3" fmla="*/ 0 h 17757"/>
                  <a:gd name="connsiteX4" fmla="*/ 17294 w 17336"/>
                  <a:gd name="connsiteY4" fmla="*/ 9133 h 177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336" h="17757">
                    <a:moveTo>
                      <a:pt x="17294" y="9133"/>
                    </a:moveTo>
                    <a:cubicBezTo>
                      <a:pt x="17294" y="13699"/>
                      <a:pt x="13234" y="17758"/>
                      <a:pt x="8161" y="17758"/>
                    </a:cubicBezTo>
                    <a:cubicBezTo>
                      <a:pt x="3595" y="17758"/>
                      <a:pt x="-464" y="13699"/>
                      <a:pt x="43" y="8625"/>
                    </a:cubicBezTo>
                    <a:cubicBezTo>
                      <a:pt x="43" y="4059"/>
                      <a:pt x="4102" y="0"/>
                      <a:pt x="9176" y="0"/>
                    </a:cubicBezTo>
                    <a:cubicBezTo>
                      <a:pt x="13742" y="0"/>
                      <a:pt x="17801" y="4059"/>
                      <a:pt x="17294" y="9133"/>
                    </a:cubicBezTo>
                    <a:close/>
                  </a:path>
                </a:pathLst>
              </a:custGeom>
              <a:solidFill>
                <a:srgbClr val="000000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767920B6-641E-4043-AC5A-BFB57357624F}"/>
                  </a:ext>
                </a:extLst>
              </p:cNvPr>
              <p:cNvSpPr/>
              <p:nvPr/>
            </p:nvSpPr>
            <p:spPr>
              <a:xfrm>
                <a:off x="7864634" y="4398025"/>
                <a:ext cx="17293" cy="17336"/>
              </a:xfrm>
              <a:custGeom>
                <a:avLst/>
                <a:gdLst>
                  <a:gd name="connsiteX0" fmla="*/ 17294 w 17293"/>
                  <a:gd name="connsiteY0" fmla="*/ 9176 h 17336"/>
                  <a:gd name="connsiteX1" fmla="*/ 8161 w 17293"/>
                  <a:gd name="connsiteY1" fmla="*/ 17293 h 17336"/>
                  <a:gd name="connsiteX2" fmla="*/ 43 w 17293"/>
                  <a:gd name="connsiteY2" fmla="*/ 8161 h 17336"/>
                  <a:gd name="connsiteX3" fmla="*/ 9176 w 17293"/>
                  <a:gd name="connsiteY3" fmla="*/ 43 h 17336"/>
                  <a:gd name="connsiteX4" fmla="*/ 17294 w 17293"/>
                  <a:gd name="connsiteY4" fmla="*/ 9176 h 173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293" h="17336">
                    <a:moveTo>
                      <a:pt x="17294" y="9176"/>
                    </a:moveTo>
                    <a:cubicBezTo>
                      <a:pt x="17294" y="13742"/>
                      <a:pt x="13234" y="17801"/>
                      <a:pt x="8161" y="17293"/>
                    </a:cubicBezTo>
                    <a:cubicBezTo>
                      <a:pt x="3595" y="17293"/>
                      <a:pt x="-464" y="13235"/>
                      <a:pt x="43" y="8161"/>
                    </a:cubicBezTo>
                    <a:cubicBezTo>
                      <a:pt x="43" y="3595"/>
                      <a:pt x="4102" y="-464"/>
                      <a:pt x="9176" y="43"/>
                    </a:cubicBezTo>
                    <a:cubicBezTo>
                      <a:pt x="13742" y="550"/>
                      <a:pt x="17294" y="4609"/>
                      <a:pt x="17294" y="9176"/>
                    </a:cubicBezTo>
                    <a:close/>
                  </a:path>
                </a:pathLst>
              </a:custGeom>
              <a:solidFill>
                <a:srgbClr val="000000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0" name="Graphic 4">
              <a:extLst>
                <a:ext uri="{FF2B5EF4-FFF2-40B4-BE49-F238E27FC236}">
                  <a16:creationId xmlns:a16="http://schemas.microsoft.com/office/drawing/2014/main" id="{36AD7AE5-5BBB-4210-B47E-05AB49EA0EC7}"/>
                </a:ext>
              </a:extLst>
            </p:cNvPr>
            <p:cNvGrpSpPr/>
            <p:nvPr/>
          </p:nvGrpSpPr>
          <p:grpSpPr>
            <a:xfrm>
              <a:off x="7594720" y="3834072"/>
              <a:ext cx="370625" cy="406419"/>
              <a:chOff x="7594720" y="3834072"/>
              <a:chExt cx="370625" cy="406419"/>
            </a:xfrm>
            <a:solidFill>
              <a:schemeClr val="accent1"/>
            </a:solidFill>
          </p:grpSpPr>
          <p:grpSp>
            <p:nvGrpSpPr>
              <p:cNvPr id="11" name="Graphic 4">
                <a:extLst>
                  <a:ext uri="{FF2B5EF4-FFF2-40B4-BE49-F238E27FC236}">
                    <a16:creationId xmlns:a16="http://schemas.microsoft.com/office/drawing/2014/main" id="{1C35E48C-8BAF-4FDD-B131-F3FF74A9EBF3}"/>
                  </a:ext>
                </a:extLst>
              </p:cNvPr>
              <p:cNvGrpSpPr/>
              <p:nvPr/>
            </p:nvGrpSpPr>
            <p:grpSpPr>
              <a:xfrm>
                <a:off x="7625454" y="3918104"/>
                <a:ext cx="321541" cy="322387"/>
                <a:chOff x="7625454" y="3918104"/>
                <a:chExt cx="321541" cy="322387"/>
              </a:xfrm>
              <a:solidFill>
                <a:schemeClr val="accent1"/>
              </a:solidFill>
            </p:grpSpPr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106EE950-A625-4E06-B2D0-3D75458541AF}"/>
                    </a:ext>
                  </a:extLst>
                </p:cNvPr>
                <p:cNvSpPr/>
                <p:nvPr/>
              </p:nvSpPr>
              <p:spPr>
                <a:xfrm>
                  <a:off x="7643873" y="3918104"/>
                  <a:ext cx="303121" cy="322387"/>
                </a:xfrm>
                <a:custGeom>
                  <a:avLst/>
                  <a:gdLst>
                    <a:gd name="connsiteX0" fmla="*/ 300461 w 303121"/>
                    <a:gd name="connsiteY0" fmla="*/ 203450 h 322387"/>
                    <a:gd name="connsiteX1" fmla="*/ 217760 w 303121"/>
                    <a:gd name="connsiteY1" fmla="*/ 317607 h 322387"/>
                    <a:gd name="connsiteX2" fmla="*/ 59462 w 303121"/>
                    <a:gd name="connsiteY2" fmla="*/ 268393 h 322387"/>
                    <a:gd name="connsiteX3" fmla="*/ 31557 w 303121"/>
                    <a:gd name="connsiteY3" fmla="*/ 243024 h 322387"/>
                    <a:gd name="connsiteX4" fmla="*/ 9232 w 303121"/>
                    <a:gd name="connsiteY4" fmla="*/ 89800 h 322387"/>
                    <a:gd name="connsiteX5" fmla="*/ 261900 w 303121"/>
                    <a:gd name="connsiteY5" fmla="*/ 45152 h 322387"/>
                    <a:gd name="connsiteX6" fmla="*/ 289298 w 303121"/>
                    <a:gd name="connsiteY6" fmla="*/ 119227 h 322387"/>
                    <a:gd name="connsiteX7" fmla="*/ 295387 w 303121"/>
                    <a:gd name="connsiteY7" fmla="*/ 190766 h 322387"/>
                    <a:gd name="connsiteX8" fmla="*/ 300461 w 303121"/>
                    <a:gd name="connsiteY8" fmla="*/ 203450 h 3223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03121" h="322387">
                      <a:moveTo>
                        <a:pt x="300461" y="203450"/>
                      </a:moveTo>
                      <a:cubicBezTo>
                        <a:pt x="313145" y="236429"/>
                        <a:pt x="279658" y="298834"/>
                        <a:pt x="217760" y="317607"/>
                      </a:cubicBezTo>
                      <a:cubicBezTo>
                        <a:pt x="121867" y="336887"/>
                        <a:pt x="63013" y="293254"/>
                        <a:pt x="59462" y="268393"/>
                      </a:cubicBezTo>
                      <a:cubicBezTo>
                        <a:pt x="49822" y="258753"/>
                        <a:pt x="38152" y="254694"/>
                        <a:pt x="31557" y="243024"/>
                      </a:cubicBezTo>
                      <a:cubicBezTo>
                        <a:pt x="4666" y="193302"/>
                        <a:pt x="-11062" y="145610"/>
                        <a:pt x="9232" y="89800"/>
                      </a:cubicBezTo>
                      <a:cubicBezTo>
                        <a:pt x="43226" y="-3555"/>
                        <a:pt x="198480" y="-33490"/>
                        <a:pt x="261900" y="45152"/>
                      </a:cubicBezTo>
                      <a:cubicBezTo>
                        <a:pt x="276614" y="63417"/>
                        <a:pt x="289298" y="95381"/>
                        <a:pt x="289298" y="119227"/>
                      </a:cubicBezTo>
                      <a:cubicBezTo>
                        <a:pt x="289298" y="142058"/>
                        <a:pt x="284225" y="169456"/>
                        <a:pt x="295387" y="190766"/>
                      </a:cubicBezTo>
                      <a:cubicBezTo>
                        <a:pt x="297416" y="194317"/>
                        <a:pt x="299445" y="198883"/>
                        <a:pt x="300461" y="203450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1" name="Freeform: Shape 20">
                  <a:extLst>
                    <a:ext uri="{FF2B5EF4-FFF2-40B4-BE49-F238E27FC236}">
                      <a16:creationId xmlns:a16="http://schemas.microsoft.com/office/drawing/2014/main" id="{3BE27ABA-9049-498B-8866-F856EA23D8F5}"/>
                    </a:ext>
                  </a:extLst>
                </p:cNvPr>
                <p:cNvSpPr/>
                <p:nvPr/>
              </p:nvSpPr>
              <p:spPr>
                <a:xfrm>
                  <a:off x="7625454" y="4126388"/>
                  <a:ext cx="95982" cy="75379"/>
                </a:xfrm>
                <a:custGeom>
                  <a:avLst/>
                  <a:gdLst>
                    <a:gd name="connsiteX0" fmla="*/ 65704 w 95982"/>
                    <a:gd name="connsiteY0" fmla="*/ 6836 h 75379"/>
                    <a:gd name="connsiteX1" fmla="*/ 92087 w 95982"/>
                    <a:gd name="connsiteY1" fmla="*/ 63661 h 75379"/>
                    <a:gd name="connsiteX2" fmla="*/ 2791 w 95982"/>
                    <a:gd name="connsiteY2" fmla="*/ 47932 h 75379"/>
                    <a:gd name="connsiteX3" fmla="*/ 3298 w 95982"/>
                    <a:gd name="connsiteY3" fmla="*/ 18505 h 75379"/>
                    <a:gd name="connsiteX4" fmla="*/ 65704 w 95982"/>
                    <a:gd name="connsiteY4" fmla="*/ 6836 h 753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5982" h="75379">
                      <a:moveTo>
                        <a:pt x="65704" y="6836"/>
                      </a:moveTo>
                      <a:cubicBezTo>
                        <a:pt x="83969" y="16476"/>
                        <a:pt x="104771" y="42351"/>
                        <a:pt x="92087" y="63661"/>
                      </a:cubicBezTo>
                      <a:cubicBezTo>
                        <a:pt x="81432" y="81926"/>
                        <a:pt x="22578" y="80404"/>
                        <a:pt x="2791" y="47932"/>
                      </a:cubicBezTo>
                      <a:cubicBezTo>
                        <a:pt x="-761" y="38292"/>
                        <a:pt x="-1269" y="27638"/>
                        <a:pt x="3298" y="18505"/>
                      </a:cubicBezTo>
                      <a:cubicBezTo>
                        <a:pt x="13445" y="-267"/>
                        <a:pt x="41350" y="-5848"/>
                        <a:pt x="65704" y="6836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22" name="Graphic 4">
                  <a:extLst>
                    <a:ext uri="{FF2B5EF4-FFF2-40B4-BE49-F238E27FC236}">
                      <a16:creationId xmlns:a16="http://schemas.microsoft.com/office/drawing/2014/main" id="{A38D3424-D153-46FD-BD15-C734CBC3E6DF}"/>
                    </a:ext>
                  </a:extLst>
                </p:cNvPr>
                <p:cNvGrpSpPr/>
                <p:nvPr/>
              </p:nvGrpSpPr>
              <p:grpSpPr>
                <a:xfrm>
                  <a:off x="7761109" y="4100126"/>
                  <a:ext cx="29104" cy="28650"/>
                  <a:chOff x="7761109" y="4100126"/>
                  <a:chExt cx="29104" cy="28650"/>
                </a:xfrm>
                <a:solidFill>
                  <a:schemeClr val="accent1"/>
                </a:solidFill>
              </p:grpSpPr>
              <p:sp>
                <p:nvSpPr>
                  <p:cNvPr id="37" name="Freeform: Shape 36">
                    <a:extLst>
                      <a:ext uri="{FF2B5EF4-FFF2-40B4-BE49-F238E27FC236}">
                        <a16:creationId xmlns:a16="http://schemas.microsoft.com/office/drawing/2014/main" id="{CC416597-7059-482E-A253-BB623F71669A}"/>
                      </a:ext>
                    </a:extLst>
                  </p:cNvPr>
                  <p:cNvSpPr/>
                  <p:nvPr/>
                </p:nvSpPr>
                <p:spPr>
                  <a:xfrm>
                    <a:off x="7761563" y="4100126"/>
                    <a:ext cx="28650" cy="28650"/>
                  </a:xfrm>
                  <a:custGeom>
                    <a:avLst/>
                    <a:gdLst>
                      <a:gd name="connsiteX0" fmla="*/ 28531 w 28650"/>
                      <a:gd name="connsiteY0" fmla="*/ 12803 h 28650"/>
                      <a:gd name="connsiteX1" fmla="*/ 15847 w 28650"/>
                      <a:gd name="connsiteY1" fmla="*/ 28532 h 28650"/>
                      <a:gd name="connsiteX2" fmla="*/ 119 w 28650"/>
                      <a:gd name="connsiteY2" fmla="*/ 15847 h 28650"/>
                      <a:gd name="connsiteX3" fmla="*/ 12803 w 28650"/>
                      <a:gd name="connsiteY3" fmla="*/ 119 h 28650"/>
                      <a:gd name="connsiteX4" fmla="*/ 28531 w 28650"/>
                      <a:gd name="connsiteY4" fmla="*/ 12803 h 28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8650" h="28650">
                        <a:moveTo>
                          <a:pt x="28531" y="12803"/>
                        </a:moveTo>
                        <a:cubicBezTo>
                          <a:pt x="29546" y="20414"/>
                          <a:pt x="23965" y="27517"/>
                          <a:pt x="15847" y="28532"/>
                        </a:cubicBezTo>
                        <a:cubicBezTo>
                          <a:pt x="8237" y="29546"/>
                          <a:pt x="1134" y="23965"/>
                          <a:pt x="119" y="15847"/>
                        </a:cubicBezTo>
                        <a:cubicBezTo>
                          <a:pt x="-896" y="8237"/>
                          <a:pt x="4685" y="1134"/>
                          <a:pt x="12803" y="119"/>
                        </a:cubicBezTo>
                        <a:cubicBezTo>
                          <a:pt x="20414" y="-896"/>
                          <a:pt x="27516" y="4685"/>
                          <a:pt x="28531" y="12803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8" name="Freeform: Shape 37">
                    <a:extLst>
                      <a:ext uri="{FF2B5EF4-FFF2-40B4-BE49-F238E27FC236}">
                        <a16:creationId xmlns:a16="http://schemas.microsoft.com/office/drawing/2014/main" id="{23DA4317-71CC-4B23-B398-B01C18F735D1}"/>
                      </a:ext>
                    </a:extLst>
                  </p:cNvPr>
                  <p:cNvSpPr/>
                  <p:nvPr/>
                </p:nvSpPr>
                <p:spPr>
                  <a:xfrm>
                    <a:off x="7761109" y="4107855"/>
                    <a:ext cx="11292" cy="11227"/>
                  </a:xfrm>
                  <a:custGeom>
                    <a:avLst/>
                    <a:gdLst>
                      <a:gd name="connsiteX0" fmla="*/ 11227 w 11292"/>
                      <a:gd name="connsiteY0" fmla="*/ 5074 h 11227"/>
                      <a:gd name="connsiteX1" fmla="*/ 6154 w 11292"/>
                      <a:gd name="connsiteY1" fmla="*/ 11162 h 11227"/>
                      <a:gd name="connsiteX2" fmla="*/ 65 w 11292"/>
                      <a:gd name="connsiteY2" fmla="*/ 6088 h 11227"/>
                      <a:gd name="connsiteX3" fmla="*/ 5139 w 11292"/>
                      <a:gd name="connsiteY3" fmla="*/ 0 h 11227"/>
                      <a:gd name="connsiteX4" fmla="*/ 11227 w 11292"/>
                      <a:gd name="connsiteY4" fmla="*/ 5074 h 112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292" h="11227">
                        <a:moveTo>
                          <a:pt x="11227" y="5074"/>
                        </a:moveTo>
                        <a:cubicBezTo>
                          <a:pt x="11735" y="8118"/>
                          <a:pt x="9198" y="10655"/>
                          <a:pt x="6154" y="11162"/>
                        </a:cubicBezTo>
                        <a:cubicBezTo>
                          <a:pt x="3110" y="11670"/>
                          <a:pt x="573" y="9133"/>
                          <a:pt x="65" y="6088"/>
                        </a:cubicBezTo>
                        <a:cubicBezTo>
                          <a:pt x="-442" y="3044"/>
                          <a:pt x="2095" y="507"/>
                          <a:pt x="5139" y="0"/>
                        </a:cubicBezTo>
                        <a:cubicBezTo>
                          <a:pt x="8183" y="0"/>
                          <a:pt x="11227" y="2030"/>
                          <a:pt x="11227" y="5074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23" name="Graphic 4">
                  <a:extLst>
                    <a:ext uri="{FF2B5EF4-FFF2-40B4-BE49-F238E27FC236}">
                      <a16:creationId xmlns:a16="http://schemas.microsoft.com/office/drawing/2014/main" id="{2D64C8D0-95BB-4423-B6A7-73E842307D11}"/>
                    </a:ext>
                  </a:extLst>
                </p:cNvPr>
                <p:cNvGrpSpPr/>
                <p:nvPr/>
              </p:nvGrpSpPr>
              <p:grpSpPr>
                <a:xfrm>
                  <a:off x="7872675" y="4073743"/>
                  <a:ext cx="28650" cy="28650"/>
                  <a:chOff x="7872675" y="4073743"/>
                  <a:chExt cx="28650" cy="28650"/>
                </a:xfrm>
                <a:solidFill>
                  <a:schemeClr val="accent1"/>
                </a:solidFill>
              </p:grpSpPr>
              <p:sp>
                <p:nvSpPr>
                  <p:cNvPr id="35" name="Freeform: Shape 34">
                    <a:extLst>
                      <a:ext uri="{FF2B5EF4-FFF2-40B4-BE49-F238E27FC236}">
                        <a16:creationId xmlns:a16="http://schemas.microsoft.com/office/drawing/2014/main" id="{71EEB47B-B00E-4ABB-81D8-462414C32945}"/>
                      </a:ext>
                    </a:extLst>
                  </p:cNvPr>
                  <p:cNvSpPr/>
                  <p:nvPr/>
                </p:nvSpPr>
                <p:spPr>
                  <a:xfrm>
                    <a:off x="7872675" y="4073743"/>
                    <a:ext cx="28650" cy="28650"/>
                  </a:xfrm>
                  <a:custGeom>
                    <a:avLst/>
                    <a:gdLst>
                      <a:gd name="connsiteX0" fmla="*/ 28532 w 28650"/>
                      <a:gd name="connsiteY0" fmla="*/ 12803 h 28650"/>
                      <a:gd name="connsiteX1" fmla="*/ 15848 w 28650"/>
                      <a:gd name="connsiteY1" fmla="*/ 28532 h 28650"/>
                      <a:gd name="connsiteX2" fmla="*/ 119 w 28650"/>
                      <a:gd name="connsiteY2" fmla="*/ 15847 h 28650"/>
                      <a:gd name="connsiteX3" fmla="*/ 12803 w 28650"/>
                      <a:gd name="connsiteY3" fmla="*/ 119 h 28650"/>
                      <a:gd name="connsiteX4" fmla="*/ 28532 w 28650"/>
                      <a:gd name="connsiteY4" fmla="*/ 12803 h 28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8650" h="28650">
                        <a:moveTo>
                          <a:pt x="28532" y="12803"/>
                        </a:moveTo>
                        <a:cubicBezTo>
                          <a:pt x="29546" y="20414"/>
                          <a:pt x="23966" y="27517"/>
                          <a:pt x="15848" y="28532"/>
                        </a:cubicBezTo>
                        <a:cubicBezTo>
                          <a:pt x="8237" y="29546"/>
                          <a:pt x="1134" y="23965"/>
                          <a:pt x="119" y="15847"/>
                        </a:cubicBezTo>
                        <a:cubicBezTo>
                          <a:pt x="-896" y="8237"/>
                          <a:pt x="4685" y="1134"/>
                          <a:pt x="12803" y="119"/>
                        </a:cubicBezTo>
                        <a:cubicBezTo>
                          <a:pt x="20921" y="-896"/>
                          <a:pt x="27517" y="4685"/>
                          <a:pt x="28532" y="12803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6" name="Freeform: Shape 35">
                    <a:extLst>
                      <a:ext uri="{FF2B5EF4-FFF2-40B4-BE49-F238E27FC236}">
                        <a16:creationId xmlns:a16="http://schemas.microsoft.com/office/drawing/2014/main" id="{4AE4C2DF-AF18-4372-8F59-CFDFB48FF5A9}"/>
                      </a:ext>
                    </a:extLst>
                  </p:cNvPr>
                  <p:cNvSpPr/>
                  <p:nvPr/>
                </p:nvSpPr>
                <p:spPr>
                  <a:xfrm>
                    <a:off x="7873237" y="4083501"/>
                    <a:ext cx="11291" cy="11227"/>
                  </a:xfrm>
                  <a:custGeom>
                    <a:avLst/>
                    <a:gdLst>
                      <a:gd name="connsiteX0" fmla="*/ 11227 w 11291"/>
                      <a:gd name="connsiteY0" fmla="*/ 5074 h 11227"/>
                      <a:gd name="connsiteX1" fmla="*/ 6153 w 11291"/>
                      <a:gd name="connsiteY1" fmla="*/ 11162 h 11227"/>
                      <a:gd name="connsiteX2" fmla="*/ 65 w 11291"/>
                      <a:gd name="connsiteY2" fmla="*/ 6088 h 11227"/>
                      <a:gd name="connsiteX3" fmla="*/ 5139 w 11291"/>
                      <a:gd name="connsiteY3" fmla="*/ 0 h 11227"/>
                      <a:gd name="connsiteX4" fmla="*/ 11227 w 11291"/>
                      <a:gd name="connsiteY4" fmla="*/ 5074 h 112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291" h="11227">
                        <a:moveTo>
                          <a:pt x="11227" y="5074"/>
                        </a:moveTo>
                        <a:cubicBezTo>
                          <a:pt x="11734" y="8118"/>
                          <a:pt x="9197" y="10655"/>
                          <a:pt x="6153" y="11162"/>
                        </a:cubicBezTo>
                        <a:cubicBezTo>
                          <a:pt x="3109" y="11669"/>
                          <a:pt x="572" y="9133"/>
                          <a:pt x="65" y="6088"/>
                        </a:cubicBezTo>
                        <a:cubicBezTo>
                          <a:pt x="-443" y="3044"/>
                          <a:pt x="2094" y="507"/>
                          <a:pt x="5139" y="0"/>
                        </a:cubicBezTo>
                        <a:cubicBezTo>
                          <a:pt x="8183" y="0"/>
                          <a:pt x="11227" y="2029"/>
                          <a:pt x="11227" y="5074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784624B7-92B0-464D-AD63-1E99CA43A8A3}"/>
                    </a:ext>
                  </a:extLst>
                </p:cNvPr>
                <p:cNvSpPr/>
                <p:nvPr/>
              </p:nvSpPr>
              <p:spPr>
                <a:xfrm>
                  <a:off x="7731240" y="4061477"/>
                  <a:ext cx="49214" cy="28620"/>
                </a:xfrm>
                <a:custGeom>
                  <a:avLst/>
                  <a:gdLst>
                    <a:gd name="connsiteX0" fmla="*/ 0 w 49214"/>
                    <a:gd name="connsiteY0" fmla="*/ 28621 h 28620"/>
                    <a:gd name="connsiteX1" fmla="*/ 49214 w 49214"/>
                    <a:gd name="connsiteY1" fmla="*/ 12385 h 28620"/>
                    <a:gd name="connsiteX2" fmla="*/ 40081 w 49214"/>
                    <a:gd name="connsiteY2" fmla="*/ 208 h 28620"/>
                    <a:gd name="connsiteX3" fmla="*/ 0 w 49214"/>
                    <a:gd name="connsiteY3" fmla="*/ 28621 h 286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214" h="28620">
                      <a:moveTo>
                        <a:pt x="0" y="28621"/>
                      </a:moveTo>
                      <a:cubicBezTo>
                        <a:pt x="4566" y="21010"/>
                        <a:pt x="37037" y="9848"/>
                        <a:pt x="49214" y="12385"/>
                      </a:cubicBezTo>
                      <a:cubicBezTo>
                        <a:pt x="49214" y="5789"/>
                        <a:pt x="44141" y="-1314"/>
                        <a:pt x="40081" y="208"/>
                      </a:cubicBezTo>
                      <a:cubicBezTo>
                        <a:pt x="25876" y="3760"/>
                        <a:pt x="9132" y="13400"/>
                        <a:pt x="0" y="28621"/>
                      </a:cubicBezTo>
                      <a:close/>
                    </a:path>
                  </a:pathLst>
                </a:custGeom>
                <a:solidFill>
                  <a:srgbClr val="231C1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E0F87420-5A63-4AAC-BFD2-410C664B0D4C}"/>
                    </a:ext>
                  </a:extLst>
                </p:cNvPr>
                <p:cNvSpPr/>
                <p:nvPr/>
              </p:nvSpPr>
              <p:spPr>
                <a:xfrm>
                  <a:off x="7806329" y="4159099"/>
                  <a:ext cx="79148" cy="40217"/>
                </a:xfrm>
                <a:custGeom>
                  <a:avLst/>
                  <a:gdLst>
                    <a:gd name="connsiteX0" fmla="*/ 79149 w 79148"/>
                    <a:gd name="connsiteY0" fmla="*/ 0 h 40217"/>
                    <a:gd name="connsiteX1" fmla="*/ 0 w 79148"/>
                    <a:gd name="connsiteY1" fmla="*/ 21309 h 40217"/>
                    <a:gd name="connsiteX2" fmla="*/ 76105 w 79148"/>
                    <a:gd name="connsiteY2" fmla="*/ 29935 h 40217"/>
                    <a:gd name="connsiteX3" fmla="*/ 79149 w 79148"/>
                    <a:gd name="connsiteY3" fmla="*/ 0 h 402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9148" h="40217">
                      <a:moveTo>
                        <a:pt x="79149" y="0"/>
                      </a:moveTo>
                      <a:cubicBezTo>
                        <a:pt x="79149" y="0"/>
                        <a:pt x="32979" y="26890"/>
                        <a:pt x="0" y="21309"/>
                      </a:cubicBezTo>
                      <a:cubicBezTo>
                        <a:pt x="0" y="21309"/>
                        <a:pt x="20802" y="57332"/>
                        <a:pt x="76105" y="29935"/>
                      </a:cubicBezTo>
                      <a:cubicBezTo>
                        <a:pt x="76105" y="29935"/>
                        <a:pt x="63421" y="14206"/>
                        <a:pt x="79149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6" name="Freeform: Shape 25">
                  <a:extLst>
                    <a:ext uri="{FF2B5EF4-FFF2-40B4-BE49-F238E27FC236}">
                      <a16:creationId xmlns:a16="http://schemas.microsoft.com/office/drawing/2014/main" id="{72B615FB-F091-4CC1-A169-F76B7589C43B}"/>
                    </a:ext>
                  </a:extLst>
                </p:cNvPr>
                <p:cNvSpPr/>
                <p:nvPr/>
              </p:nvSpPr>
              <p:spPr>
                <a:xfrm>
                  <a:off x="7806837" y="4178886"/>
                  <a:ext cx="31964" cy="19279"/>
                </a:xfrm>
                <a:custGeom>
                  <a:avLst/>
                  <a:gdLst>
                    <a:gd name="connsiteX0" fmla="*/ 27905 w 31964"/>
                    <a:gd name="connsiteY0" fmla="*/ 0 h 19279"/>
                    <a:gd name="connsiteX1" fmla="*/ 0 w 31964"/>
                    <a:gd name="connsiteY1" fmla="*/ 1522 h 19279"/>
                    <a:gd name="connsiteX2" fmla="*/ 31964 w 31964"/>
                    <a:gd name="connsiteY2" fmla="*/ 19280 h 19279"/>
                    <a:gd name="connsiteX3" fmla="*/ 16236 w 31964"/>
                    <a:gd name="connsiteY3" fmla="*/ 7610 h 19279"/>
                    <a:gd name="connsiteX4" fmla="*/ 27905 w 31964"/>
                    <a:gd name="connsiteY4" fmla="*/ 0 h 192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964" h="19279">
                      <a:moveTo>
                        <a:pt x="27905" y="0"/>
                      </a:moveTo>
                      <a:cubicBezTo>
                        <a:pt x="18266" y="2030"/>
                        <a:pt x="8626" y="3044"/>
                        <a:pt x="0" y="1522"/>
                      </a:cubicBezTo>
                      <a:cubicBezTo>
                        <a:pt x="0" y="1522"/>
                        <a:pt x="10147" y="16743"/>
                        <a:pt x="31964" y="19280"/>
                      </a:cubicBezTo>
                      <a:cubicBezTo>
                        <a:pt x="24354" y="17758"/>
                        <a:pt x="19787" y="12684"/>
                        <a:pt x="16236" y="7610"/>
                      </a:cubicBezTo>
                      <a:cubicBezTo>
                        <a:pt x="21310" y="3552"/>
                        <a:pt x="25368" y="0"/>
                        <a:pt x="27905" y="0"/>
                      </a:cubicBezTo>
                      <a:close/>
                    </a:path>
                  </a:pathLst>
                </a:custGeom>
                <a:solidFill>
                  <a:srgbClr val="BCBCBC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7" name="Freeform: Shape 26">
                  <a:extLst>
                    <a:ext uri="{FF2B5EF4-FFF2-40B4-BE49-F238E27FC236}">
                      <a16:creationId xmlns:a16="http://schemas.microsoft.com/office/drawing/2014/main" id="{E030A859-9A59-4D5C-8D28-E003B2C821B2}"/>
                    </a:ext>
                  </a:extLst>
                </p:cNvPr>
                <p:cNvSpPr/>
                <p:nvPr/>
              </p:nvSpPr>
              <p:spPr>
                <a:xfrm>
                  <a:off x="7859820" y="4052552"/>
                  <a:ext cx="12467" cy="83715"/>
                </a:xfrm>
                <a:custGeom>
                  <a:avLst/>
                  <a:gdLst>
                    <a:gd name="connsiteX0" fmla="*/ 8409 w 12467"/>
                    <a:gd name="connsiteY0" fmla="*/ 0 h 83715"/>
                    <a:gd name="connsiteX1" fmla="*/ 12467 w 12467"/>
                    <a:gd name="connsiteY1" fmla="*/ 83715 h 837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2467" h="83715">
                      <a:moveTo>
                        <a:pt x="8409" y="0"/>
                      </a:moveTo>
                      <a:cubicBezTo>
                        <a:pt x="10945" y="27398"/>
                        <a:pt x="-14423" y="60884"/>
                        <a:pt x="12467" y="83715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" name="Freeform: Shape 27">
                  <a:extLst>
                    <a:ext uri="{FF2B5EF4-FFF2-40B4-BE49-F238E27FC236}">
                      <a16:creationId xmlns:a16="http://schemas.microsoft.com/office/drawing/2014/main" id="{C664B7E8-1CC4-4CF7-AA35-3CDC050FD4B2}"/>
                    </a:ext>
                  </a:extLst>
                </p:cNvPr>
                <p:cNvSpPr/>
                <p:nvPr/>
              </p:nvSpPr>
              <p:spPr>
                <a:xfrm>
                  <a:off x="7840323" y="4131760"/>
                  <a:ext cx="34220" cy="23901"/>
                </a:xfrm>
                <a:custGeom>
                  <a:avLst/>
                  <a:gdLst>
                    <a:gd name="connsiteX0" fmla="*/ 33993 w 34220"/>
                    <a:gd name="connsiteY0" fmla="*/ 5015 h 23901"/>
                    <a:gd name="connsiteX1" fmla="*/ 0 w 34220"/>
                    <a:gd name="connsiteY1" fmla="*/ 14655 h 23901"/>
                    <a:gd name="connsiteX2" fmla="*/ 33993 w 34220"/>
                    <a:gd name="connsiteY2" fmla="*/ 5015 h 239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4220" h="23901">
                      <a:moveTo>
                        <a:pt x="33993" y="5015"/>
                      </a:moveTo>
                      <a:cubicBezTo>
                        <a:pt x="37037" y="25310"/>
                        <a:pt x="8625" y="30384"/>
                        <a:pt x="0" y="14655"/>
                      </a:cubicBezTo>
                      <a:cubicBezTo>
                        <a:pt x="6088" y="5523"/>
                        <a:pt x="21309" y="-7161"/>
                        <a:pt x="33993" y="5015"/>
                      </a:cubicBezTo>
                      <a:close/>
                    </a:path>
                  </a:pathLst>
                </a:custGeom>
                <a:solidFill>
                  <a:srgbClr val="D3A17D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9" name="Freeform: Shape 28">
                  <a:extLst>
                    <a:ext uri="{FF2B5EF4-FFF2-40B4-BE49-F238E27FC236}">
                      <a16:creationId xmlns:a16="http://schemas.microsoft.com/office/drawing/2014/main" id="{C6B5865B-12C9-495A-A9F5-B5B7C3C490C7}"/>
                    </a:ext>
                  </a:extLst>
                </p:cNvPr>
                <p:cNvSpPr/>
                <p:nvPr/>
              </p:nvSpPr>
              <p:spPr>
                <a:xfrm>
                  <a:off x="7865080" y="4042510"/>
                  <a:ext cx="51855" cy="15115"/>
                </a:xfrm>
                <a:custGeom>
                  <a:avLst/>
                  <a:gdLst>
                    <a:gd name="connsiteX0" fmla="*/ 51855 w 51855"/>
                    <a:gd name="connsiteY0" fmla="*/ 12579 h 15115"/>
                    <a:gd name="connsiteX1" fmla="*/ 1119 w 51855"/>
                    <a:gd name="connsiteY1" fmla="*/ 15115 h 15115"/>
                    <a:gd name="connsiteX2" fmla="*/ 4670 w 51855"/>
                    <a:gd name="connsiteY2" fmla="*/ 402 h 15115"/>
                    <a:gd name="connsiteX3" fmla="*/ 51855 w 51855"/>
                    <a:gd name="connsiteY3" fmla="*/ 12579 h 151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855" h="15115">
                      <a:moveTo>
                        <a:pt x="51855" y="12579"/>
                      </a:moveTo>
                      <a:cubicBezTo>
                        <a:pt x="45259" y="6998"/>
                        <a:pt x="11266" y="8520"/>
                        <a:pt x="1119" y="15115"/>
                      </a:cubicBezTo>
                      <a:cubicBezTo>
                        <a:pt x="-1418" y="9027"/>
                        <a:pt x="612" y="402"/>
                        <a:pt x="4670" y="402"/>
                      </a:cubicBezTo>
                      <a:cubicBezTo>
                        <a:pt x="19384" y="-1120"/>
                        <a:pt x="38156" y="1417"/>
                        <a:pt x="51855" y="12579"/>
                      </a:cubicBezTo>
                      <a:close/>
                    </a:path>
                  </a:pathLst>
                </a:custGeom>
                <a:solidFill>
                  <a:srgbClr val="231C1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: Shape 29">
                  <a:extLst>
                    <a:ext uri="{FF2B5EF4-FFF2-40B4-BE49-F238E27FC236}">
                      <a16:creationId xmlns:a16="http://schemas.microsoft.com/office/drawing/2014/main" id="{6AFD99AD-E01B-461E-9000-27B04079FA2E}"/>
                    </a:ext>
                  </a:extLst>
                </p:cNvPr>
                <p:cNvSpPr/>
                <p:nvPr/>
              </p:nvSpPr>
              <p:spPr>
                <a:xfrm>
                  <a:off x="7803285" y="4159099"/>
                  <a:ext cx="82193" cy="21656"/>
                </a:xfrm>
                <a:custGeom>
                  <a:avLst/>
                  <a:gdLst>
                    <a:gd name="connsiteX0" fmla="*/ 82193 w 82193"/>
                    <a:gd name="connsiteY0" fmla="*/ 0 h 21656"/>
                    <a:gd name="connsiteX1" fmla="*/ 0 w 82193"/>
                    <a:gd name="connsiteY1" fmla="*/ 21309 h 216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82193" h="21656">
                      <a:moveTo>
                        <a:pt x="82193" y="0"/>
                      </a:moveTo>
                      <a:cubicBezTo>
                        <a:pt x="82193" y="0"/>
                        <a:pt x="37038" y="24861"/>
                        <a:pt x="0" y="21309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1" name="Freeform: Shape 30">
                  <a:extLst>
                    <a:ext uri="{FF2B5EF4-FFF2-40B4-BE49-F238E27FC236}">
                      <a16:creationId xmlns:a16="http://schemas.microsoft.com/office/drawing/2014/main" id="{5F721F6E-A27F-4FD5-91F1-3CE2756BD4DC}"/>
                    </a:ext>
                  </a:extLst>
                </p:cNvPr>
                <p:cNvSpPr/>
                <p:nvPr/>
              </p:nvSpPr>
              <p:spPr>
                <a:xfrm>
                  <a:off x="7804808" y="4179394"/>
                  <a:ext cx="79656" cy="20125"/>
                </a:xfrm>
                <a:custGeom>
                  <a:avLst/>
                  <a:gdLst>
                    <a:gd name="connsiteX0" fmla="*/ 0 w 79656"/>
                    <a:gd name="connsiteY0" fmla="*/ 0 h 20125"/>
                    <a:gd name="connsiteX1" fmla="*/ 79656 w 79656"/>
                    <a:gd name="connsiteY1" fmla="*/ 10147 h 20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79656" h="20125">
                      <a:moveTo>
                        <a:pt x="0" y="0"/>
                      </a:moveTo>
                      <a:cubicBezTo>
                        <a:pt x="507" y="2537"/>
                        <a:pt x="30442" y="36530"/>
                        <a:pt x="79656" y="10147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2" name="Freeform: Shape 31">
                  <a:extLst>
                    <a:ext uri="{FF2B5EF4-FFF2-40B4-BE49-F238E27FC236}">
                      <a16:creationId xmlns:a16="http://schemas.microsoft.com/office/drawing/2014/main" id="{6E130638-63D4-476B-8683-77F46724021C}"/>
                    </a:ext>
                  </a:extLst>
                </p:cNvPr>
                <p:cNvSpPr/>
                <p:nvPr/>
              </p:nvSpPr>
              <p:spPr>
                <a:xfrm>
                  <a:off x="7646509" y="4154553"/>
                  <a:ext cx="53780" cy="23826"/>
                </a:xfrm>
                <a:custGeom>
                  <a:avLst/>
                  <a:gdLst>
                    <a:gd name="connsiteX0" fmla="*/ 0 w 53780"/>
                    <a:gd name="connsiteY0" fmla="*/ 995 h 23826"/>
                    <a:gd name="connsiteX1" fmla="*/ 53781 w 53780"/>
                    <a:gd name="connsiteY1" fmla="*/ 23826 h 238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3780" h="23826">
                      <a:moveTo>
                        <a:pt x="0" y="995"/>
                      </a:moveTo>
                      <a:cubicBezTo>
                        <a:pt x="22831" y="-2557"/>
                        <a:pt x="42112" y="3024"/>
                        <a:pt x="53781" y="23826"/>
                      </a:cubicBezTo>
                    </a:path>
                  </a:pathLst>
                </a:custGeom>
                <a:noFill/>
                <a:ln w="2502" cap="rnd">
                  <a:solidFill>
                    <a:srgbClr val="CE7352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3" name="Freeform: Shape 32">
                  <a:extLst>
                    <a:ext uri="{FF2B5EF4-FFF2-40B4-BE49-F238E27FC236}">
                      <a16:creationId xmlns:a16="http://schemas.microsoft.com/office/drawing/2014/main" id="{CA246529-CE2D-4012-B40E-BEBA30267C4E}"/>
                    </a:ext>
                  </a:extLst>
                </p:cNvPr>
                <p:cNvSpPr/>
                <p:nvPr/>
              </p:nvSpPr>
              <p:spPr>
                <a:xfrm>
                  <a:off x="7659193" y="4163440"/>
                  <a:ext cx="28412" cy="13756"/>
                </a:xfrm>
                <a:custGeom>
                  <a:avLst/>
                  <a:gdLst>
                    <a:gd name="connsiteX0" fmla="*/ 28412 w 28412"/>
                    <a:gd name="connsiteY0" fmla="*/ 225 h 13756"/>
                    <a:gd name="connsiteX1" fmla="*/ 21817 w 28412"/>
                    <a:gd name="connsiteY1" fmla="*/ 225 h 13756"/>
                    <a:gd name="connsiteX2" fmla="*/ 24861 w 28412"/>
                    <a:gd name="connsiteY2" fmla="*/ 10373 h 13756"/>
                    <a:gd name="connsiteX3" fmla="*/ 0 w 28412"/>
                    <a:gd name="connsiteY3" fmla="*/ 9866 h 137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8412" h="13756">
                      <a:moveTo>
                        <a:pt x="28412" y="225"/>
                      </a:moveTo>
                      <a:cubicBezTo>
                        <a:pt x="26383" y="-282"/>
                        <a:pt x="23847" y="225"/>
                        <a:pt x="21817" y="225"/>
                      </a:cubicBezTo>
                      <a:cubicBezTo>
                        <a:pt x="22324" y="2762"/>
                        <a:pt x="22324" y="6821"/>
                        <a:pt x="24861" y="10373"/>
                      </a:cubicBezTo>
                      <a:cubicBezTo>
                        <a:pt x="17758" y="15446"/>
                        <a:pt x="7103" y="14432"/>
                        <a:pt x="0" y="9866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4" name="Freeform: Shape 33">
                  <a:extLst>
                    <a:ext uri="{FF2B5EF4-FFF2-40B4-BE49-F238E27FC236}">
                      <a16:creationId xmlns:a16="http://schemas.microsoft.com/office/drawing/2014/main" id="{39171AAE-7A18-4852-97CF-2EBB9BDE1D5C}"/>
                    </a:ext>
                  </a:extLst>
                </p:cNvPr>
                <p:cNvSpPr/>
                <p:nvPr/>
              </p:nvSpPr>
              <p:spPr>
                <a:xfrm>
                  <a:off x="7800241" y="4170261"/>
                  <a:ext cx="10147" cy="19279"/>
                </a:xfrm>
                <a:custGeom>
                  <a:avLst/>
                  <a:gdLst>
                    <a:gd name="connsiteX0" fmla="*/ 10147 w 10147"/>
                    <a:gd name="connsiteY0" fmla="*/ 0 h 19279"/>
                    <a:gd name="connsiteX1" fmla="*/ 0 w 10147"/>
                    <a:gd name="connsiteY1" fmla="*/ 19280 h 192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147" h="19279">
                      <a:moveTo>
                        <a:pt x="10147" y="0"/>
                      </a:moveTo>
                      <a:cubicBezTo>
                        <a:pt x="5074" y="5074"/>
                        <a:pt x="507" y="11669"/>
                        <a:pt x="0" y="19280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454F016D-833D-4D31-995D-A8CCB67B09A3}"/>
                  </a:ext>
                </a:extLst>
              </p:cNvPr>
              <p:cNvSpPr/>
              <p:nvPr/>
            </p:nvSpPr>
            <p:spPr>
              <a:xfrm>
                <a:off x="7734284" y="4060338"/>
                <a:ext cx="211571" cy="85751"/>
              </a:xfrm>
              <a:custGeom>
                <a:avLst/>
                <a:gdLst>
                  <a:gd name="connsiteX0" fmla="*/ 114157 w 211571"/>
                  <a:gd name="connsiteY0" fmla="*/ 21134 h 85751"/>
                  <a:gd name="connsiteX1" fmla="*/ 105024 w 211571"/>
                  <a:gd name="connsiteY1" fmla="*/ 22656 h 85751"/>
                  <a:gd name="connsiteX2" fmla="*/ 104517 w 211571"/>
                  <a:gd name="connsiteY2" fmla="*/ 22656 h 85751"/>
                  <a:gd name="connsiteX3" fmla="*/ 95384 w 211571"/>
                  <a:gd name="connsiteY3" fmla="*/ 24178 h 85751"/>
                  <a:gd name="connsiteX4" fmla="*/ 0 w 211571"/>
                  <a:gd name="connsiteY4" fmla="*/ 35847 h 85751"/>
                  <a:gd name="connsiteX5" fmla="*/ 2030 w 211571"/>
                  <a:gd name="connsiteY5" fmla="*/ 48531 h 85751"/>
                  <a:gd name="connsiteX6" fmla="*/ 14206 w 211571"/>
                  <a:gd name="connsiteY6" fmla="*/ 55127 h 85751"/>
                  <a:gd name="connsiteX7" fmla="*/ 29935 w 211571"/>
                  <a:gd name="connsiteY7" fmla="*/ 84555 h 85751"/>
                  <a:gd name="connsiteX8" fmla="*/ 90819 w 211571"/>
                  <a:gd name="connsiteY8" fmla="*/ 69841 h 85751"/>
                  <a:gd name="connsiteX9" fmla="*/ 98429 w 211571"/>
                  <a:gd name="connsiteY9" fmla="*/ 37877 h 85751"/>
                  <a:gd name="connsiteX10" fmla="*/ 98429 w 211571"/>
                  <a:gd name="connsiteY10" fmla="*/ 37877 h 85751"/>
                  <a:gd name="connsiteX11" fmla="*/ 106040 w 211571"/>
                  <a:gd name="connsiteY11" fmla="*/ 30266 h 85751"/>
                  <a:gd name="connsiteX12" fmla="*/ 106040 w 211571"/>
                  <a:gd name="connsiteY12" fmla="*/ 30266 h 85751"/>
                  <a:gd name="connsiteX13" fmla="*/ 106547 w 211571"/>
                  <a:gd name="connsiteY13" fmla="*/ 30266 h 85751"/>
                  <a:gd name="connsiteX14" fmla="*/ 107054 w 211571"/>
                  <a:gd name="connsiteY14" fmla="*/ 30266 h 85751"/>
                  <a:gd name="connsiteX15" fmla="*/ 107054 w 211571"/>
                  <a:gd name="connsiteY15" fmla="*/ 30266 h 85751"/>
                  <a:gd name="connsiteX16" fmla="*/ 116694 w 211571"/>
                  <a:gd name="connsiteY16" fmla="*/ 35340 h 85751"/>
                  <a:gd name="connsiteX17" fmla="*/ 116694 w 211571"/>
                  <a:gd name="connsiteY17" fmla="*/ 35340 h 85751"/>
                  <a:gd name="connsiteX18" fmla="*/ 133945 w 211571"/>
                  <a:gd name="connsiteY18" fmla="*/ 63245 h 85751"/>
                  <a:gd name="connsiteX19" fmla="*/ 196350 w 211571"/>
                  <a:gd name="connsiteY19" fmla="*/ 58679 h 85751"/>
                  <a:gd name="connsiteX20" fmla="*/ 201931 w 211571"/>
                  <a:gd name="connsiteY20" fmla="*/ 26207 h 85751"/>
                  <a:gd name="connsiteX21" fmla="*/ 211571 w 211571"/>
                  <a:gd name="connsiteY21" fmla="*/ 16060 h 85751"/>
                  <a:gd name="connsiteX22" fmla="*/ 209542 w 211571"/>
                  <a:gd name="connsiteY22" fmla="*/ 3376 h 85751"/>
                  <a:gd name="connsiteX23" fmla="*/ 114157 w 211571"/>
                  <a:gd name="connsiteY23" fmla="*/ 21134 h 85751"/>
                  <a:gd name="connsiteX24" fmla="*/ 87774 w 211571"/>
                  <a:gd name="connsiteY24" fmla="*/ 67811 h 85751"/>
                  <a:gd name="connsiteX25" fmla="*/ 30949 w 211571"/>
                  <a:gd name="connsiteY25" fmla="*/ 82018 h 85751"/>
                  <a:gd name="connsiteX26" fmla="*/ 17758 w 211571"/>
                  <a:gd name="connsiteY26" fmla="*/ 54620 h 85751"/>
                  <a:gd name="connsiteX27" fmla="*/ 16235 w 211571"/>
                  <a:gd name="connsiteY27" fmla="*/ 41428 h 85751"/>
                  <a:gd name="connsiteX28" fmla="*/ 60377 w 211571"/>
                  <a:gd name="connsiteY28" fmla="*/ 23671 h 85751"/>
                  <a:gd name="connsiteX29" fmla="*/ 93355 w 211571"/>
                  <a:gd name="connsiteY29" fmla="*/ 37877 h 85751"/>
                  <a:gd name="connsiteX30" fmla="*/ 87774 w 211571"/>
                  <a:gd name="connsiteY30" fmla="*/ 67811 h 85751"/>
                  <a:gd name="connsiteX31" fmla="*/ 197365 w 211571"/>
                  <a:gd name="connsiteY31" fmla="*/ 25700 h 85751"/>
                  <a:gd name="connsiteX32" fmla="*/ 193306 w 211571"/>
                  <a:gd name="connsiteY32" fmla="*/ 56142 h 85751"/>
                  <a:gd name="connsiteX33" fmla="*/ 134959 w 211571"/>
                  <a:gd name="connsiteY33" fmla="*/ 60201 h 85751"/>
                  <a:gd name="connsiteX34" fmla="*/ 120245 w 211571"/>
                  <a:gd name="connsiteY34" fmla="*/ 33818 h 85751"/>
                  <a:gd name="connsiteX35" fmla="*/ 147136 w 211571"/>
                  <a:gd name="connsiteY35" fmla="*/ 10479 h 85751"/>
                  <a:gd name="connsiteX36" fmla="*/ 194829 w 211571"/>
                  <a:gd name="connsiteY36" fmla="*/ 13523 h 85751"/>
                  <a:gd name="connsiteX37" fmla="*/ 197365 w 211571"/>
                  <a:gd name="connsiteY37" fmla="*/ 25700 h 857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211571" h="85751">
                    <a:moveTo>
                      <a:pt x="114157" y="21134"/>
                    </a:moveTo>
                    <a:lnTo>
                      <a:pt x="105024" y="22656"/>
                    </a:lnTo>
                    <a:lnTo>
                      <a:pt x="104517" y="22656"/>
                    </a:lnTo>
                    <a:lnTo>
                      <a:pt x="95384" y="24178"/>
                    </a:lnTo>
                    <a:cubicBezTo>
                      <a:pt x="60377" y="2361"/>
                      <a:pt x="0" y="35847"/>
                      <a:pt x="0" y="35847"/>
                    </a:cubicBezTo>
                    <a:lnTo>
                      <a:pt x="2030" y="48531"/>
                    </a:lnTo>
                    <a:cubicBezTo>
                      <a:pt x="9132" y="47009"/>
                      <a:pt x="14206" y="55127"/>
                      <a:pt x="14206" y="55127"/>
                    </a:cubicBezTo>
                    <a:cubicBezTo>
                      <a:pt x="14206" y="55127"/>
                      <a:pt x="20802" y="76437"/>
                      <a:pt x="29935" y="84555"/>
                    </a:cubicBezTo>
                    <a:cubicBezTo>
                      <a:pt x="38052" y="87599"/>
                      <a:pt x="77627" y="85569"/>
                      <a:pt x="90819" y="69841"/>
                    </a:cubicBezTo>
                    <a:cubicBezTo>
                      <a:pt x="96400" y="60708"/>
                      <a:pt x="97921" y="47517"/>
                      <a:pt x="98429" y="37877"/>
                    </a:cubicBezTo>
                    <a:lnTo>
                      <a:pt x="98429" y="37877"/>
                    </a:lnTo>
                    <a:cubicBezTo>
                      <a:pt x="98936" y="31788"/>
                      <a:pt x="104010" y="30774"/>
                      <a:pt x="106040" y="30266"/>
                    </a:cubicBezTo>
                    <a:lnTo>
                      <a:pt x="106040" y="30266"/>
                    </a:lnTo>
                    <a:cubicBezTo>
                      <a:pt x="106040" y="30266"/>
                      <a:pt x="106040" y="30266"/>
                      <a:pt x="106547" y="30266"/>
                    </a:cubicBezTo>
                    <a:cubicBezTo>
                      <a:pt x="106547" y="30266"/>
                      <a:pt x="107054" y="30266"/>
                      <a:pt x="107054" y="30266"/>
                    </a:cubicBezTo>
                    <a:lnTo>
                      <a:pt x="107054" y="30266"/>
                    </a:lnTo>
                    <a:cubicBezTo>
                      <a:pt x="109084" y="29759"/>
                      <a:pt x="114157" y="29759"/>
                      <a:pt x="116694" y="35340"/>
                    </a:cubicBezTo>
                    <a:lnTo>
                      <a:pt x="116694" y="35340"/>
                    </a:lnTo>
                    <a:cubicBezTo>
                      <a:pt x="120245" y="44473"/>
                      <a:pt x="125826" y="56142"/>
                      <a:pt x="133945" y="63245"/>
                    </a:cubicBezTo>
                    <a:cubicBezTo>
                      <a:pt x="151195" y="74407"/>
                      <a:pt x="189755" y="64260"/>
                      <a:pt x="196350" y="58679"/>
                    </a:cubicBezTo>
                    <a:cubicBezTo>
                      <a:pt x="202439" y="48531"/>
                      <a:pt x="201931" y="26207"/>
                      <a:pt x="201931" y="26207"/>
                    </a:cubicBezTo>
                    <a:cubicBezTo>
                      <a:pt x="201931" y="26207"/>
                      <a:pt x="204468" y="16568"/>
                      <a:pt x="211571" y="16060"/>
                    </a:cubicBezTo>
                    <a:lnTo>
                      <a:pt x="209542" y="3376"/>
                    </a:lnTo>
                    <a:cubicBezTo>
                      <a:pt x="208527" y="2361"/>
                      <a:pt x="140540" y="-10323"/>
                      <a:pt x="114157" y="21134"/>
                    </a:cubicBezTo>
                    <a:close/>
                    <a:moveTo>
                      <a:pt x="87774" y="67811"/>
                    </a:moveTo>
                    <a:cubicBezTo>
                      <a:pt x="75598" y="83540"/>
                      <a:pt x="38560" y="85569"/>
                      <a:pt x="30949" y="82018"/>
                    </a:cubicBezTo>
                    <a:cubicBezTo>
                      <a:pt x="22831" y="73900"/>
                      <a:pt x="17758" y="54620"/>
                      <a:pt x="17758" y="54620"/>
                    </a:cubicBezTo>
                    <a:cubicBezTo>
                      <a:pt x="16743" y="48024"/>
                      <a:pt x="16235" y="45995"/>
                      <a:pt x="16235" y="41428"/>
                    </a:cubicBezTo>
                    <a:cubicBezTo>
                      <a:pt x="21309" y="27222"/>
                      <a:pt x="53781" y="24178"/>
                      <a:pt x="60377" y="23671"/>
                    </a:cubicBezTo>
                    <a:cubicBezTo>
                      <a:pt x="84730" y="23163"/>
                      <a:pt x="91833" y="35340"/>
                      <a:pt x="93355" y="37877"/>
                    </a:cubicBezTo>
                    <a:cubicBezTo>
                      <a:pt x="92848" y="47517"/>
                      <a:pt x="92848" y="58679"/>
                      <a:pt x="87774" y="67811"/>
                    </a:cubicBezTo>
                    <a:close/>
                    <a:moveTo>
                      <a:pt x="197365" y="25700"/>
                    </a:moveTo>
                    <a:cubicBezTo>
                      <a:pt x="197365" y="25700"/>
                      <a:pt x="198887" y="45487"/>
                      <a:pt x="193306" y="56142"/>
                    </a:cubicBezTo>
                    <a:cubicBezTo>
                      <a:pt x="187218" y="61723"/>
                      <a:pt x="151195" y="71363"/>
                      <a:pt x="134959" y="60201"/>
                    </a:cubicBezTo>
                    <a:cubicBezTo>
                      <a:pt x="127349" y="53098"/>
                      <a:pt x="123797" y="42443"/>
                      <a:pt x="120245" y="33818"/>
                    </a:cubicBezTo>
                    <a:cubicBezTo>
                      <a:pt x="120753" y="31281"/>
                      <a:pt x="123797" y="17075"/>
                      <a:pt x="147136" y="10479"/>
                    </a:cubicBezTo>
                    <a:cubicBezTo>
                      <a:pt x="153731" y="8957"/>
                      <a:pt x="185189" y="1347"/>
                      <a:pt x="194829" y="13523"/>
                    </a:cubicBezTo>
                    <a:cubicBezTo>
                      <a:pt x="196350" y="17075"/>
                      <a:pt x="196350" y="19104"/>
                      <a:pt x="197365" y="25700"/>
                    </a:cubicBezTo>
                    <a:close/>
                  </a:path>
                </a:pathLst>
              </a:custGeom>
              <a:solidFill>
                <a:srgbClr val="30000E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46FD7D0C-AFF8-44C3-B685-C369DC10915B}"/>
                  </a:ext>
                </a:extLst>
              </p:cNvPr>
              <p:cNvSpPr/>
              <p:nvPr/>
            </p:nvSpPr>
            <p:spPr>
              <a:xfrm>
                <a:off x="7655642" y="4092127"/>
                <a:ext cx="92847" cy="35008"/>
              </a:xfrm>
              <a:custGeom>
                <a:avLst/>
                <a:gdLst>
                  <a:gd name="connsiteX0" fmla="*/ 92848 w 92847"/>
                  <a:gd name="connsiteY0" fmla="*/ 15728 h 35008"/>
                  <a:gd name="connsiteX1" fmla="*/ 3551 w 92847"/>
                  <a:gd name="connsiteY1" fmla="*/ 35008 h 35008"/>
                  <a:gd name="connsiteX2" fmla="*/ 0 w 92847"/>
                  <a:gd name="connsiteY2" fmla="*/ 26383 h 35008"/>
                  <a:gd name="connsiteX3" fmla="*/ 88282 w 92847"/>
                  <a:gd name="connsiteY3" fmla="*/ 0 h 350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2847" h="35008">
                    <a:moveTo>
                      <a:pt x="92848" y="15728"/>
                    </a:moveTo>
                    <a:lnTo>
                      <a:pt x="3551" y="35008"/>
                    </a:lnTo>
                    <a:lnTo>
                      <a:pt x="0" y="26383"/>
                    </a:lnTo>
                    <a:lnTo>
                      <a:pt x="88282" y="0"/>
                    </a:lnTo>
                    <a:close/>
                  </a:path>
                </a:pathLst>
              </a:custGeom>
              <a:solidFill>
                <a:srgbClr val="30000E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A905D49C-8BE9-4E9A-AF1D-0D03194102C1}"/>
                  </a:ext>
                </a:extLst>
              </p:cNvPr>
              <p:cNvSpPr/>
              <p:nvPr/>
            </p:nvSpPr>
            <p:spPr>
              <a:xfrm>
                <a:off x="7601410" y="3873202"/>
                <a:ext cx="336746" cy="256470"/>
              </a:xfrm>
              <a:custGeom>
                <a:avLst/>
                <a:gdLst>
                  <a:gd name="connsiteX0" fmla="*/ 57784 w 336746"/>
                  <a:gd name="connsiteY0" fmla="*/ 254441 h 256470"/>
                  <a:gd name="connsiteX1" fmla="*/ 86196 w 336746"/>
                  <a:gd name="connsiteY1" fmla="*/ 138254 h 256470"/>
                  <a:gd name="connsiteX2" fmla="*/ 137441 w 336746"/>
                  <a:gd name="connsiteY2" fmla="*/ 149416 h 256470"/>
                  <a:gd name="connsiteX3" fmla="*/ 225215 w 336746"/>
                  <a:gd name="connsiteY3" fmla="*/ 152968 h 256470"/>
                  <a:gd name="connsiteX4" fmla="*/ 331761 w 336746"/>
                  <a:gd name="connsiteY4" fmla="*/ 87517 h 256470"/>
                  <a:gd name="connsiteX5" fmla="*/ 127293 w 336746"/>
                  <a:gd name="connsiteY5" fmla="*/ 4309 h 256470"/>
                  <a:gd name="connsiteX6" fmla="*/ 452 w 336746"/>
                  <a:gd name="connsiteY6" fmla="*/ 110856 h 256470"/>
                  <a:gd name="connsiteX7" fmla="*/ 46622 w 336746"/>
                  <a:gd name="connsiteY7" fmla="*/ 256470 h 2564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36746" h="256470">
                    <a:moveTo>
                      <a:pt x="57784" y="254441"/>
                    </a:moveTo>
                    <a:cubicBezTo>
                      <a:pt x="48144" y="179351"/>
                      <a:pt x="108013" y="193050"/>
                      <a:pt x="86196" y="138254"/>
                    </a:cubicBezTo>
                    <a:cubicBezTo>
                      <a:pt x="100403" y="146879"/>
                      <a:pt x="121712" y="147387"/>
                      <a:pt x="137441" y="149416"/>
                    </a:cubicBezTo>
                    <a:cubicBezTo>
                      <a:pt x="166360" y="152968"/>
                      <a:pt x="195788" y="153982"/>
                      <a:pt x="225215" y="152968"/>
                    </a:cubicBezTo>
                    <a:cubicBezTo>
                      <a:pt x="255657" y="151953"/>
                      <a:pt x="360682" y="144850"/>
                      <a:pt x="331761" y="87517"/>
                    </a:cubicBezTo>
                    <a:cubicBezTo>
                      <a:pt x="293709" y="11412"/>
                      <a:pt x="205427" y="-10404"/>
                      <a:pt x="127293" y="4309"/>
                    </a:cubicBezTo>
                    <a:cubicBezTo>
                      <a:pt x="70468" y="14964"/>
                      <a:pt x="6033" y="46421"/>
                      <a:pt x="452" y="110856"/>
                    </a:cubicBezTo>
                    <a:cubicBezTo>
                      <a:pt x="-4622" y="186961"/>
                      <a:pt x="34445" y="234146"/>
                      <a:pt x="46622" y="256470"/>
                    </a:cubicBezTo>
                  </a:path>
                </a:pathLst>
              </a:custGeom>
              <a:solidFill>
                <a:srgbClr val="231C1E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15" name="Graphic 4">
                <a:extLst>
                  <a:ext uri="{FF2B5EF4-FFF2-40B4-BE49-F238E27FC236}">
                    <a16:creationId xmlns:a16="http://schemas.microsoft.com/office/drawing/2014/main" id="{44B75B35-77D6-4827-B495-E6E4AB30F4FA}"/>
                  </a:ext>
                </a:extLst>
              </p:cNvPr>
              <p:cNvGrpSpPr/>
              <p:nvPr/>
            </p:nvGrpSpPr>
            <p:grpSpPr>
              <a:xfrm>
                <a:off x="7594720" y="3834072"/>
                <a:ext cx="370625" cy="256022"/>
                <a:chOff x="7594720" y="3834072"/>
                <a:chExt cx="370625" cy="256022"/>
              </a:xfrm>
              <a:solidFill>
                <a:schemeClr val="accent1"/>
              </a:solidFill>
            </p:grpSpPr>
            <p:grpSp>
              <p:nvGrpSpPr>
                <p:cNvPr id="16" name="Graphic 4">
                  <a:extLst>
                    <a:ext uri="{FF2B5EF4-FFF2-40B4-BE49-F238E27FC236}">
                      <a16:creationId xmlns:a16="http://schemas.microsoft.com/office/drawing/2014/main" id="{3FD19704-4009-48DF-8903-33BC82A39317}"/>
                    </a:ext>
                  </a:extLst>
                </p:cNvPr>
                <p:cNvGrpSpPr/>
                <p:nvPr/>
              </p:nvGrpSpPr>
              <p:grpSpPr>
                <a:xfrm>
                  <a:off x="7594720" y="3834072"/>
                  <a:ext cx="370625" cy="256022"/>
                  <a:chOff x="7594720" y="3834072"/>
                  <a:chExt cx="370625" cy="256022"/>
                </a:xfrm>
                <a:solidFill>
                  <a:schemeClr val="accent1"/>
                </a:solidFill>
              </p:grpSpPr>
              <p:sp>
                <p:nvSpPr>
                  <p:cNvPr id="18" name="Freeform: Shape 17">
                    <a:extLst>
                      <a:ext uri="{FF2B5EF4-FFF2-40B4-BE49-F238E27FC236}">
                        <a16:creationId xmlns:a16="http://schemas.microsoft.com/office/drawing/2014/main" id="{53797B32-D302-4063-A977-80B5080C254E}"/>
                      </a:ext>
                    </a:extLst>
                  </p:cNvPr>
                  <p:cNvSpPr/>
                  <p:nvPr/>
                </p:nvSpPr>
                <p:spPr>
                  <a:xfrm>
                    <a:off x="7614546" y="3915056"/>
                    <a:ext cx="350800" cy="175038"/>
                  </a:xfrm>
                  <a:custGeom>
                    <a:avLst/>
                    <a:gdLst>
                      <a:gd name="connsiteX0" fmla="*/ 276007 w 350800"/>
                      <a:gd name="connsiteY0" fmla="*/ 0 h 175038"/>
                      <a:gd name="connsiteX1" fmla="*/ 299853 w 350800"/>
                      <a:gd name="connsiteY1" fmla="*/ 37545 h 175038"/>
                      <a:gd name="connsiteX2" fmla="*/ 107561 w 350800"/>
                      <a:gd name="connsiteY2" fmla="*/ 150688 h 175038"/>
                      <a:gd name="connsiteX3" fmla="*/ 0 w 350800"/>
                      <a:gd name="connsiteY3" fmla="*/ 147136 h 175038"/>
                      <a:gd name="connsiteX4" fmla="*/ 155761 w 350800"/>
                      <a:gd name="connsiteY4" fmla="*/ 171490 h 175038"/>
                      <a:gd name="connsiteX5" fmla="*/ 350590 w 350800"/>
                      <a:gd name="connsiteY5" fmla="*/ 58854 h 175038"/>
                      <a:gd name="connsiteX6" fmla="*/ 276007 w 350800"/>
                      <a:gd name="connsiteY6" fmla="*/ 0 h 1750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50800" h="175038">
                        <a:moveTo>
                          <a:pt x="276007" y="0"/>
                        </a:moveTo>
                        <a:cubicBezTo>
                          <a:pt x="291227" y="10655"/>
                          <a:pt x="298331" y="23339"/>
                          <a:pt x="299853" y="37545"/>
                        </a:cubicBezTo>
                        <a:cubicBezTo>
                          <a:pt x="304927" y="86760"/>
                          <a:pt x="220196" y="137496"/>
                          <a:pt x="107561" y="150688"/>
                        </a:cubicBezTo>
                        <a:cubicBezTo>
                          <a:pt x="55302" y="156776"/>
                          <a:pt x="37545" y="156776"/>
                          <a:pt x="0" y="147136"/>
                        </a:cubicBezTo>
                        <a:cubicBezTo>
                          <a:pt x="36530" y="171997"/>
                          <a:pt x="76612" y="180622"/>
                          <a:pt x="155761" y="171490"/>
                        </a:cubicBezTo>
                        <a:cubicBezTo>
                          <a:pt x="268396" y="158298"/>
                          <a:pt x="355663" y="108069"/>
                          <a:pt x="350590" y="58854"/>
                        </a:cubicBezTo>
                        <a:cubicBezTo>
                          <a:pt x="348053" y="31964"/>
                          <a:pt x="319640" y="11162"/>
                          <a:pt x="276007" y="0"/>
                        </a:cubicBezTo>
                        <a:close/>
                      </a:path>
                    </a:pathLst>
                  </a:custGeom>
                  <a:solidFill>
                    <a:srgbClr val="C9A3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: Shape 18">
                    <a:extLst>
                      <a:ext uri="{FF2B5EF4-FFF2-40B4-BE49-F238E27FC236}">
                        <a16:creationId xmlns:a16="http://schemas.microsoft.com/office/drawing/2014/main" id="{7F0B8495-CA71-431A-B4B1-8C9A52B9B29E}"/>
                      </a:ext>
                    </a:extLst>
                  </p:cNvPr>
                  <p:cNvSpPr/>
                  <p:nvPr/>
                </p:nvSpPr>
                <p:spPr>
                  <a:xfrm>
                    <a:off x="7594720" y="3834072"/>
                    <a:ext cx="322772" cy="240787"/>
                  </a:xfrm>
                  <a:custGeom>
                    <a:avLst/>
                    <a:gdLst>
                      <a:gd name="connsiteX0" fmla="*/ 310038 w 322772"/>
                      <a:gd name="connsiteY0" fmla="*/ 80984 h 240787"/>
                      <a:gd name="connsiteX1" fmla="*/ 124850 w 322772"/>
                      <a:gd name="connsiteY1" fmla="*/ 7415 h 240787"/>
                      <a:gd name="connsiteX2" fmla="*/ 16780 w 322772"/>
                      <a:gd name="connsiteY2" fmla="*/ 228120 h 240787"/>
                      <a:gd name="connsiteX3" fmla="*/ 310038 w 322772"/>
                      <a:gd name="connsiteY3" fmla="*/ 80984 h 24078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22772" h="240787">
                        <a:moveTo>
                          <a:pt x="310038" y="80984"/>
                        </a:moveTo>
                        <a:cubicBezTo>
                          <a:pt x="273508" y="31769"/>
                          <a:pt x="221249" y="-19475"/>
                          <a:pt x="124850" y="7415"/>
                        </a:cubicBezTo>
                        <a:cubicBezTo>
                          <a:pt x="33524" y="26695"/>
                          <a:pt x="-32434" y="128169"/>
                          <a:pt x="16780" y="228120"/>
                        </a:cubicBezTo>
                        <a:cubicBezTo>
                          <a:pt x="158336" y="274797"/>
                          <a:pt x="378025" y="184994"/>
                          <a:pt x="310038" y="80984"/>
                        </a:cubicBezTo>
                        <a:close/>
                      </a:path>
                    </a:pathLst>
                  </a:custGeom>
                  <a:solidFill>
                    <a:srgbClr val="EDC5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207A8532-F827-41A2-845A-CB6B7BF390AD}"/>
                    </a:ext>
                  </a:extLst>
                </p:cNvPr>
                <p:cNvSpPr/>
                <p:nvPr/>
              </p:nvSpPr>
              <p:spPr>
                <a:xfrm>
                  <a:off x="7684562" y="3853665"/>
                  <a:ext cx="188740" cy="181131"/>
                </a:xfrm>
                <a:custGeom>
                  <a:avLst/>
                  <a:gdLst>
                    <a:gd name="connsiteX0" fmla="*/ 0 w 188740"/>
                    <a:gd name="connsiteY0" fmla="*/ 0 h 181131"/>
                    <a:gd name="connsiteX1" fmla="*/ 188740 w 188740"/>
                    <a:gd name="connsiteY1" fmla="*/ 171490 h 181131"/>
                    <a:gd name="connsiteX2" fmla="*/ 173519 w 188740"/>
                    <a:gd name="connsiteY2" fmla="*/ 181130 h 181131"/>
                    <a:gd name="connsiteX3" fmla="*/ 0 w 188740"/>
                    <a:gd name="connsiteY3" fmla="*/ 0 h 1811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88740" h="181131">
                      <a:moveTo>
                        <a:pt x="0" y="0"/>
                      </a:moveTo>
                      <a:cubicBezTo>
                        <a:pt x="0" y="0"/>
                        <a:pt x="123797" y="14206"/>
                        <a:pt x="188740" y="171490"/>
                      </a:cubicBezTo>
                      <a:lnTo>
                        <a:pt x="173519" y="181130"/>
                      </a:lnTo>
                      <a:cubicBezTo>
                        <a:pt x="173012" y="181637"/>
                        <a:pt x="146122" y="64943"/>
                        <a:pt x="0" y="0"/>
                      </a:cubicBezTo>
                      <a:close/>
                    </a:path>
                  </a:pathLst>
                </a:custGeom>
                <a:solidFill>
                  <a:srgbClr val="E0A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76" name="TextBox 75">
            <a:extLst>
              <a:ext uri="{FF2B5EF4-FFF2-40B4-BE49-F238E27FC236}">
                <a16:creationId xmlns:a16="http://schemas.microsoft.com/office/drawing/2014/main" id="{1F754B43-200C-45AB-AC29-523291BD2EEE}"/>
              </a:ext>
            </a:extLst>
          </p:cNvPr>
          <p:cNvSpPr txBox="1"/>
          <p:nvPr/>
        </p:nvSpPr>
        <p:spPr>
          <a:xfrm>
            <a:off x="6076007" y="2311029"/>
            <a:ext cx="611599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Title Slide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87EEB6B-D551-4AC8-B496-DA43DA06D92D}"/>
              </a:ext>
            </a:extLst>
          </p:cNvPr>
          <p:cNvSpPr txBox="1"/>
          <p:nvPr/>
        </p:nvSpPr>
        <p:spPr>
          <a:xfrm>
            <a:off x="6162751" y="3473218"/>
            <a:ext cx="60292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Your Subtitle Here</a:t>
            </a:r>
          </a:p>
        </p:txBody>
      </p:sp>
      <p:pic>
        <p:nvPicPr>
          <p:cNvPr id="78" name="Graphic 77">
            <a:extLst>
              <a:ext uri="{FF2B5EF4-FFF2-40B4-BE49-F238E27FC236}">
                <a16:creationId xmlns:a16="http://schemas.microsoft.com/office/drawing/2014/main" id="{770CADB9-65AD-44A1-A2EA-4FAA6B3878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81306" y="612908"/>
            <a:ext cx="1263966" cy="631983"/>
          </a:xfrm>
          <a:prstGeom prst="rect">
            <a:avLst/>
          </a:prstGeom>
        </p:spPr>
      </p:pic>
      <p:pic>
        <p:nvPicPr>
          <p:cNvPr id="79" name="Graphic 78">
            <a:extLst>
              <a:ext uri="{FF2B5EF4-FFF2-40B4-BE49-F238E27FC236}">
                <a16:creationId xmlns:a16="http://schemas.microsoft.com/office/drawing/2014/main" id="{BD4A223D-0F85-4697-8CCB-9D0A5B26CD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17876" y="4853391"/>
            <a:ext cx="581891" cy="290946"/>
          </a:xfrm>
          <a:prstGeom prst="rect">
            <a:avLst/>
          </a:prstGeom>
        </p:spPr>
      </p:pic>
      <p:pic>
        <p:nvPicPr>
          <p:cNvPr id="80" name="Graphic 79">
            <a:extLst>
              <a:ext uri="{FF2B5EF4-FFF2-40B4-BE49-F238E27FC236}">
                <a16:creationId xmlns:a16="http://schemas.microsoft.com/office/drawing/2014/main" id="{2DF94967-C3DE-4F7A-BD40-8D912E35E8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5643125">
            <a:off x="11720409" y="3816078"/>
            <a:ext cx="943181" cy="943181"/>
          </a:xfrm>
          <a:prstGeom prst="rect">
            <a:avLst/>
          </a:prstGeom>
        </p:spPr>
      </p:pic>
      <p:pic>
        <p:nvPicPr>
          <p:cNvPr id="81" name="Graphic 80">
            <a:extLst>
              <a:ext uri="{FF2B5EF4-FFF2-40B4-BE49-F238E27FC236}">
                <a16:creationId xmlns:a16="http://schemas.microsoft.com/office/drawing/2014/main" id="{60664777-D852-453C-9D38-AD7C1C1EAE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8900000">
            <a:off x="11542358" y="926280"/>
            <a:ext cx="216330" cy="204945"/>
          </a:xfrm>
          <a:prstGeom prst="rect">
            <a:avLst/>
          </a:prstGeom>
        </p:spPr>
      </p:pic>
      <p:pic>
        <p:nvPicPr>
          <p:cNvPr id="82" name="Graphic 81">
            <a:extLst>
              <a:ext uri="{FF2B5EF4-FFF2-40B4-BE49-F238E27FC236}">
                <a16:creationId xmlns:a16="http://schemas.microsoft.com/office/drawing/2014/main" id="{E2AFE1E2-8027-4CC7-A5ED-53BE18B3435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678153">
            <a:off x="845392" y="4943314"/>
            <a:ext cx="491463" cy="433644"/>
          </a:xfrm>
          <a:prstGeom prst="rect">
            <a:avLst/>
          </a:prstGeom>
        </p:spPr>
      </p:pic>
      <p:pic>
        <p:nvPicPr>
          <p:cNvPr id="83" name="Graphic 82">
            <a:extLst>
              <a:ext uri="{FF2B5EF4-FFF2-40B4-BE49-F238E27FC236}">
                <a16:creationId xmlns:a16="http://schemas.microsoft.com/office/drawing/2014/main" id="{AC8AE15B-F8E0-4C2C-BA6F-33BA34FB4F1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15642049">
            <a:off x="860069" y="5671998"/>
            <a:ext cx="299562" cy="264319"/>
          </a:xfrm>
          <a:prstGeom prst="rect">
            <a:avLst/>
          </a:prstGeom>
        </p:spPr>
      </p:pic>
      <p:pic>
        <p:nvPicPr>
          <p:cNvPr id="84" name="Graphic 83">
            <a:extLst>
              <a:ext uri="{FF2B5EF4-FFF2-40B4-BE49-F238E27FC236}">
                <a16:creationId xmlns:a16="http://schemas.microsoft.com/office/drawing/2014/main" id="{35449C4D-E851-4F94-958B-7490CDC62FB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191982" y="1327932"/>
            <a:ext cx="904018" cy="13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523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75">
            <a:extLst>
              <a:ext uri="{FF2B5EF4-FFF2-40B4-BE49-F238E27FC236}">
                <a16:creationId xmlns:a16="http://schemas.microsoft.com/office/drawing/2014/main" id="{BB71663F-E03A-4443-AD75-B59A9425CAD2}"/>
              </a:ext>
            </a:extLst>
          </p:cNvPr>
          <p:cNvGrpSpPr/>
          <p:nvPr/>
        </p:nvGrpSpPr>
        <p:grpSpPr>
          <a:xfrm>
            <a:off x="0" y="2280110"/>
            <a:ext cx="12192000" cy="4569812"/>
            <a:chOff x="0" y="2280110"/>
            <a:chExt cx="12192000" cy="4569812"/>
          </a:xfrm>
        </p:grpSpPr>
        <p:pic>
          <p:nvPicPr>
            <p:cNvPr id="2" name="Graphic 1">
              <a:extLst>
                <a:ext uri="{FF2B5EF4-FFF2-40B4-BE49-F238E27FC236}">
                  <a16:creationId xmlns:a16="http://schemas.microsoft.com/office/drawing/2014/main" id="{8467B918-853C-45CB-AB5B-3F6810D564F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0" y="2280110"/>
              <a:ext cx="6781012" cy="4569812"/>
            </a:xfrm>
            <a:prstGeom prst="rect">
              <a:avLst/>
            </a:prstGeom>
          </p:spPr>
        </p:pic>
        <p:pic>
          <p:nvPicPr>
            <p:cNvPr id="77" name="Graphic 76">
              <a:extLst>
                <a:ext uri="{FF2B5EF4-FFF2-40B4-BE49-F238E27FC236}">
                  <a16:creationId xmlns:a16="http://schemas.microsoft.com/office/drawing/2014/main" id="{5B565DA0-9A37-42A5-BE74-87F0D581E9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778168" y="2280110"/>
              <a:ext cx="5413832" cy="4569812"/>
            </a:xfrm>
            <a:prstGeom prst="rect">
              <a:avLst/>
            </a:prstGeom>
          </p:spPr>
        </p:pic>
      </p:grpSp>
      <p:sp>
        <p:nvSpPr>
          <p:cNvPr id="88" name="TextBox 87">
            <a:extLst>
              <a:ext uri="{FF2B5EF4-FFF2-40B4-BE49-F238E27FC236}">
                <a16:creationId xmlns:a16="http://schemas.microsoft.com/office/drawing/2014/main" id="{60B8AA49-D384-458E-B485-C060728E4078}"/>
              </a:ext>
            </a:extLst>
          </p:cNvPr>
          <p:cNvSpPr txBox="1"/>
          <p:nvPr/>
        </p:nvSpPr>
        <p:spPr>
          <a:xfrm>
            <a:off x="6037128" y="929897"/>
            <a:ext cx="564613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Lorem ipsum dolor sit amet sdsw, consectetur adipiscing elit. Sed ac massa risus. Fusce laoreet velolfs augue ac condimentum. Integer varius ultricies vehicula. Integerbol efficitur nisl a consectetur iaculis. Nullam et scelerisque dui, utas sde egestas purus. Nam suscip itdds lobortis tristique. Donec id dui egestas, sagittis dui in, lacinia nisl. Integer at urna in.</a:t>
            </a:r>
            <a:endParaRPr kumimoji="0" lang="en-GB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badi" panose="020B0604020104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3" name="Graphic 4">
            <a:extLst>
              <a:ext uri="{FF2B5EF4-FFF2-40B4-BE49-F238E27FC236}">
                <a16:creationId xmlns:a16="http://schemas.microsoft.com/office/drawing/2014/main" id="{3A828E89-C18E-4B9D-A2BF-A56366CFC152}"/>
              </a:ext>
            </a:extLst>
          </p:cNvPr>
          <p:cNvGrpSpPr/>
          <p:nvPr/>
        </p:nvGrpSpPr>
        <p:grpSpPr>
          <a:xfrm>
            <a:off x="-791250" y="-255085"/>
            <a:ext cx="8571453" cy="9709210"/>
            <a:chOff x="7409062" y="3834072"/>
            <a:chExt cx="764281" cy="865730"/>
          </a:xfrm>
          <a:solidFill>
            <a:schemeClr val="accent1"/>
          </a:solidFill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600E8814-6AFA-4DE0-816A-2D290B120841}"/>
                </a:ext>
              </a:extLst>
            </p:cNvPr>
            <p:cNvSpPr/>
            <p:nvPr/>
          </p:nvSpPr>
          <p:spPr>
            <a:xfrm>
              <a:off x="7844826" y="4604059"/>
              <a:ext cx="149070" cy="72068"/>
            </a:xfrm>
            <a:custGeom>
              <a:avLst/>
              <a:gdLst>
                <a:gd name="connsiteX0" fmla="*/ 8182 w 149070"/>
                <a:gd name="connsiteY0" fmla="*/ 0 h 72068"/>
                <a:gd name="connsiteX1" fmla="*/ 2600 w 149070"/>
                <a:gd name="connsiteY1" fmla="*/ 53273 h 72068"/>
                <a:gd name="connsiteX2" fmla="*/ 27968 w 149070"/>
                <a:gd name="connsiteY2" fmla="*/ 58854 h 72068"/>
                <a:gd name="connsiteX3" fmla="*/ 146692 w 149070"/>
                <a:gd name="connsiteY3" fmla="*/ 66465 h 72068"/>
                <a:gd name="connsiteX4" fmla="*/ 148214 w 149070"/>
                <a:gd name="connsiteY4" fmla="*/ 56318 h 72068"/>
                <a:gd name="connsiteX5" fmla="*/ 66021 w 149070"/>
                <a:gd name="connsiteY5" fmla="*/ 5581 h 72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9070" h="72068">
                  <a:moveTo>
                    <a:pt x="8182" y="0"/>
                  </a:moveTo>
                  <a:cubicBezTo>
                    <a:pt x="-2981" y="28413"/>
                    <a:pt x="-444" y="45663"/>
                    <a:pt x="2600" y="53273"/>
                  </a:cubicBezTo>
                  <a:cubicBezTo>
                    <a:pt x="8182" y="60377"/>
                    <a:pt x="16807" y="60377"/>
                    <a:pt x="27968" y="58854"/>
                  </a:cubicBezTo>
                  <a:cubicBezTo>
                    <a:pt x="54352" y="55303"/>
                    <a:pt x="75154" y="83715"/>
                    <a:pt x="146692" y="66465"/>
                  </a:cubicBezTo>
                  <a:cubicBezTo>
                    <a:pt x="149229" y="64943"/>
                    <a:pt x="149736" y="59362"/>
                    <a:pt x="148214" y="56318"/>
                  </a:cubicBezTo>
                  <a:cubicBezTo>
                    <a:pt x="146185" y="51244"/>
                    <a:pt x="109147" y="32471"/>
                    <a:pt x="66021" y="5581"/>
                  </a:cubicBezTo>
                </a:path>
              </a:pathLst>
            </a:custGeom>
            <a:solidFill>
              <a:srgbClr val="3F1500"/>
            </a:solidFill>
            <a:ln w="507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F86B5214-ABB0-42C4-9193-EE85A4E4228C}"/>
                </a:ext>
              </a:extLst>
            </p:cNvPr>
            <p:cNvSpPr/>
            <p:nvPr/>
          </p:nvSpPr>
          <p:spPr>
            <a:xfrm>
              <a:off x="7684544" y="4600507"/>
              <a:ext cx="94583" cy="99295"/>
            </a:xfrm>
            <a:custGeom>
              <a:avLst/>
              <a:gdLst>
                <a:gd name="connsiteX0" fmla="*/ 94387 w 94583"/>
                <a:gd name="connsiteY0" fmla="*/ 2537 h 99295"/>
                <a:gd name="connsiteX1" fmla="*/ 91343 w 94583"/>
                <a:gd name="connsiteY1" fmla="*/ 43633 h 99295"/>
                <a:gd name="connsiteX2" fmla="*/ 86777 w 94583"/>
                <a:gd name="connsiteY2" fmla="*/ 51751 h 99295"/>
                <a:gd name="connsiteX3" fmla="*/ 78152 w 94583"/>
                <a:gd name="connsiteY3" fmla="*/ 80671 h 99295"/>
                <a:gd name="connsiteX4" fmla="*/ 46188 w 94583"/>
                <a:gd name="connsiteY4" fmla="*/ 98936 h 99295"/>
                <a:gd name="connsiteX5" fmla="*/ 15746 w 94583"/>
                <a:gd name="connsiteY5" fmla="*/ 96400 h 99295"/>
                <a:gd name="connsiteX6" fmla="*/ 5091 w 94583"/>
                <a:gd name="connsiteY6" fmla="*/ 61391 h 99295"/>
                <a:gd name="connsiteX7" fmla="*/ 28430 w 94583"/>
                <a:gd name="connsiteY7" fmla="*/ 23846 h 99295"/>
                <a:gd name="connsiteX8" fmla="*/ 36040 w 94583"/>
                <a:gd name="connsiteY8" fmla="*/ 0 h 99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4583" h="99295">
                  <a:moveTo>
                    <a:pt x="94387" y="2537"/>
                  </a:moveTo>
                  <a:cubicBezTo>
                    <a:pt x="93880" y="9640"/>
                    <a:pt x="96417" y="30949"/>
                    <a:pt x="91343" y="43633"/>
                  </a:cubicBezTo>
                  <a:cubicBezTo>
                    <a:pt x="89314" y="46678"/>
                    <a:pt x="85762" y="47692"/>
                    <a:pt x="86777" y="51751"/>
                  </a:cubicBezTo>
                  <a:cubicBezTo>
                    <a:pt x="89314" y="61391"/>
                    <a:pt x="82718" y="72046"/>
                    <a:pt x="78152" y="80671"/>
                  </a:cubicBezTo>
                  <a:cubicBezTo>
                    <a:pt x="72064" y="92341"/>
                    <a:pt x="61409" y="97922"/>
                    <a:pt x="46188" y="98936"/>
                  </a:cubicBezTo>
                  <a:cubicBezTo>
                    <a:pt x="36040" y="99444"/>
                    <a:pt x="25386" y="99951"/>
                    <a:pt x="15746" y="96400"/>
                  </a:cubicBezTo>
                  <a:cubicBezTo>
                    <a:pt x="-3534" y="89804"/>
                    <a:pt x="-2519" y="74075"/>
                    <a:pt x="5091" y="61391"/>
                  </a:cubicBezTo>
                  <a:cubicBezTo>
                    <a:pt x="12702" y="48707"/>
                    <a:pt x="21834" y="37038"/>
                    <a:pt x="28430" y="23846"/>
                  </a:cubicBezTo>
                  <a:cubicBezTo>
                    <a:pt x="32489" y="15221"/>
                    <a:pt x="35533" y="9133"/>
                    <a:pt x="36040" y="0"/>
                  </a:cubicBezTo>
                </a:path>
              </a:pathLst>
            </a:custGeom>
            <a:solidFill>
              <a:srgbClr val="3F1500"/>
            </a:solidFill>
            <a:ln w="507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6" name="Graphic 4">
              <a:extLst>
                <a:ext uri="{FF2B5EF4-FFF2-40B4-BE49-F238E27FC236}">
                  <a16:creationId xmlns:a16="http://schemas.microsoft.com/office/drawing/2014/main" id="{39E05A12-DAD2-4057-90C7-09BDAE72AE56}"/>
                </a:ext>
              </a:extLst>
            </p:cNvPr>
            <p:cNvGrpSpPr/>
            <p:nvPr/>
          </p:nvGrpSpPr>
          <p:grpSpPr>
            <a:xfrm>
              <a:off x="7409062" y="4059698"/>
              <a:ext cx="764281" cy="496036"/>
              <a:chOff x="7409062" y="4059698"/>
              <a:chExt cx="764281" cy="496036"/>
            </a:xfrm>
            <a:solidFill>
              <a:schemeClr val="accent1"/>
            </a:solidFill>
          </p:grpSpPr>
          <p:grpSp>
            <p:nvGrpSpPr>
              <p:cNvPr id="59" name="Graphic 4">
                <a:extLst>
                  <a:ext uri="{FF2B5EF4-FFF2-40B4-BE49-F238E27FC236}">
                    <a16:creationId xmlns:a16="http://schemas.microsoft.com/office/drawing/2014/main" id="{1D2E28DE-1ACA-4ADE-B986-15D4B9A0D546}"/>
                  </a:ext>
                </a:extLst>
              </p:cNvPr>
              <p:cNvGrpSpPr/>
              <p:nvPr/>
            </p:nvGrpSpPr>
            <p:grpSpPr>
              <a:xfrm>
                <a:off x="8041240" y="4237614"/>
                <a:ext cx="132103" cy="108650"/>
                <a:chOff x="8041240" y="4237614"/>
                <a:chExt cx="132103" cy="108650"/>
              </a:xfrm>
              <a:solidFill>
                <a:schemeClr val="accent1"/>
              </a:solidFill>
            </p:grpSpPr>
            <p:sp>
              <p:nvSpPr>
                <p:cNvPr id="72" name="Freeform: Shape 71">
                  <a:extLst>
                    <a:ext uri="{FF2B5EF4-FFF2-40B4-BE49-F238E27FC236}">
                      <a16:creationId xmlns:a16="http://schemas.microsoft.com/office/drawing/2014/main" id="{935A3FEA-2AD4-46F3-90E6-62143146AE7C}"/>
                    </a:ext>
                  </a:extLst>
                </p:cNvPr>
                <p:cNvSpPr/>
                <p:nvPr/>
              </p:nvSpPr>
              <p:spPr>
                <a:xfrm>
                  <a:off x="8041240" y="4237614"/>
                  <a:ext cx="132103" cy="108650"/>
                </a:xfrm>
                <a:custGeom>
                  <a:avLst/>
                  <a:gdLst>
                    <a:gd name="connsiteX0" fmla="*/ 0 w 132103"/>
                    <a:gd name="connsiteY0" fmla="*/ 77246 h 108650"/>
                    <a:gd name="connsiteX1" fmla="*/ 507 w 132103"/>
                    <a:gd name="connsiteY1" fmla="*/ 80291 h 108650"/>
                    <a:gd name="connsiteX2" fmla="*/ 2030 w 132103"/>
                    <a:gd name="connsiteY2" fmla="*/ 88916 h 108650"/>
                    <a:gd name="connsiteX3" fmla="*/ 20295 w 132103"/>
                    <a:gd name="connsiteY3" fmla="*/ 107181 h 108650"/>
                    <a:gd name="connsiteX4" fmla="*/ 50229 w 132103"/>
                    <a:gd name="connsiteY4" fmla="*/ 106166 h 108650"/>
                    <a:gd name="connsiteX5" fmla="*/ 81686 w 132103"/>
                    <a:gd name="connsiteY5" fmla="*/ 95004 h 108650"/>
                    <a:gd name="connsiteX6" fmla="*/ 98429 w 132103"/>
                    <a:gd name="connsiteY6" fmla="*/ 86379 h 108650"/>
                    <a:gd name="connsiteX7" fmla="*/ 111113 w 132103"/>
                    <a:gd name="connsiteY7" fmla="*/ 77754 h 108650"/>
                    <a:gd name="connsiteX8" fmla="*/ 119231 w 132103"/>
                    <a:gd name="connsiteY8" fmla="*/ 68114 h 108650"/>
                    <a:gd name="connsiteX9" fmla="*/ 118216 w 132103"/>
                    <a:gd name="connsiteY9" fmla="*/ 69636 h 108650"/>
                    <a:gd name="connsiteX10" fmla="*/ 129886 w 132103"/>
                    <a:gd name="connsiteY10" fmla="*/ 56952 h 108650"/>
                    <a:gd name="connsiteX11" fmla="*/ 130900 w 132103"/>
                    <a:gd name="connsiteY11" fmla="*/ 56444 h 108650"/>
                    <a:gd name="connsiteX12" fmla="*/ 129886 w 132103"/>
                    <a:gd name="connsiteY12" fmla="*/ 48834 h 108650"/>
                    <a:gd name="connsiteX13" fmla="*/ 123797 w 132103"/>
                    <a:gd name="connsiteY13" fmla="*/ 45282 h 108650"/>
                    <a:gd name="connsiteX14" fmla="*/ 96907 w 132103"/>
                    <a:gd name="connsiteY14" fmla="*/ 41731 h 108650"/>
                    <a:gd name="connsiteX15" fmla="*/ 73568 w 132103"/>
                    <a:gd name="connsiteY15" fmla="*/ 44268 h 108650"/>
                    <a:gd name="connsiteX16" fmla="*/ 47693 w 132103"/>
                    <a:gd name="connsiteY16" fmla="*/ 42238 h 108650"/>
                    <a:gd name="connsiteX17" fmla="*/ 44141 w 132103"/>
                    <a:gd name="connsiteY17" fmla="*/ 25495 h 108650"/>
                    <a:gd name="connsiteX18" fmla="*/ 42111 w 132103"/>
                    <a:gd name="connsiteY18" fmla="*/ 9767 h 108650"/>
                    <a:gd name="connsiteX19" fmla="*/ 32472 w 132103"/>
                    <a:gd name="connsiteY19" fmla="*/ 1142 h 108650"/>
                    <a:gd name="connsiteX20" fmla="*/ 23339 w 132103"/>
                    <a:gd name="connsiteY20" fmla="*/ 2664 h 108650"/>
                    <a:gd name="connsiteX21" fmla="*/ 23846 w 132103"/>
                    <a:gd name="connsiteY21" fmla="*/ 10782 h 108650"/>
                    <a:gd name="connsiteX22" fmla="*/ 23846 w 132103"/>
                    <a:gd name="connsiteY22" fmla="*/ 23466 h 108650"/>
                    <a:gd name="connsiteX23" fmla="*/ 8625 w 132103"/>
                    <a:gd name="connsiteY23" fmla="*/ 48327 h 108650"/>
                    <a:gd name="connsiteX24" fmla="*/ 507 w 132103"/>
                    <a:gd name="connsiteY24" fmla="*/ 69636 h 108650"/>
                    <a:gd name="connsiteX25" fmla="*/ 0 w 132103"/>
                    <a:gd name="connsiteY25" fmla="*/ 74710 h 108650"/>
                    <a:gd name="connsiteX26" fmla="*/ 0 w 132103"/>
                    <a:gd name="connsiteY26" fmla="*/ 77246 h 1086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32103" h="108650">
                      <a:moveTo>
                        <a:pt x="0" y="77246"/>
                      </a:moveTo>
                      <a:cubicBezTo>
                        <a:pt x="0" y="78261"/>
                        <a:pt x="0" y="79276"/>
                        <a:pt x="507" y="80291"/>
                      </a:cubicBezTo>
                      <a:cubicBezTo>
                        <a:pt x="1014" y="83335"/>
                        <a:pt x="1522" y="85872"/>
                        <a:pt x="2030" y="88916"/>
                      </a:cubicBezTo>
                      <a:cubicBezTo>
                        <a:pt x="5074" y="98049"/>
                        <a:pt x="11162" y="104644"/>
                        <a:pt x="20295" y="107181"/>
                      </a:cubicBezTo>
                      <a:cubicBezTo>
                        <a:pt x="29935" y="109718"/>
                        <a:pt x="40589" y="108703"/>
                        <a:pt x="50229" y="106166"/>
                      </a:cubicBezTo>
                      <a:cubicBezTo>
                        <a:pt x="60884" y="103629"/>
                        <a:pt x="71538" y="99571"/>
                        <a:pt x="81686" y="95004"/>
                      </a:cubicBezTo>
                      <a:cubicBezTo>
                        <a:pt x="87267" y="92467"/>
                        <a:pt x="93355" y="89423"/>
                        <a:pt x="98429" y="86379"/>
                      </a:cubicBezTo>
                      <a:cubicBezTo>
                        <a:pt x="102995" y="83842"/>
                        <a:pt x="107054" y="80798"/>
                        <a:pt x="111113" y="77754"/>
                      </a:cubicBezTo>
                      <a:cubicBezTo>
                        <a:pt x="114157" y="75217"/>
                        <a:pt x="117201" y="71665"/>
                        <a:pt x="119231" y="68114"/>
                      </a:cubicBezTo>
                      <a:lnTo>
                        <a:pt x="118216" y="69636"/>
                      </a:lnTo>
                      <a:cubicBezTo>
                        <a:pt x="123797" y="69636"/>
                        <a:pt x="132422" y="62533"/>
                        <a:pt x="129886" y="56952"/>
                      </a:cubicBezTo>
                      <a:lnTo>
                        <a:pt x="130900" y="56444"/>
                      </a:lnTo>
                      <a:cubicBezTo>
                        <a:pt x="133437" y="54922"/>
                        <a:pt x="131408" y="50356"/>
                        <a:pt x="129886" y="48834"/>
                      </a:cubicBezTo>
                      <a:cubicBezTo>
                        <a:pt x="128363" y="47312"/>
                        <a:pt x="126334" y="45790"/>
                        <a:pt x="123797" y="45282"/>
                      </a:cubicBezTo>
                      <a:cubicBezTo>
                        <a:pt x="115679" y="41731"/>
                        <a:pt x="105532" y="41731"/>
                        <a:pt x="96907" y="41731"/>
                      </a:cubicBezTo>
                      <a:cubicBezTo>
                        <a:pt x="89296" y="41731"/>
                        <a:pt x="81179" y="42746"/>
                        <a:pt x="73568" y="44268"/>
                      </a:cubicBezTo>
                      <a:cubicBezTo>
                        <a:pt x="61391" y="46297"/>
                        <a:pt x="52258" y="44268"/>
                        <a:pt x="47693" y="42238"/>
                      </a:cubicBezTo>
                      <a:cubicBezTo>
                        <a:pt x="41097" y="36150"/>
                        <a:pt x="43126" y="33613"/>
                        <a:pt x="44141" y="25495"/>
                      </a:cubicBezTo>
                      <a:cubicBezTo>
                        <a:pt x="44648" y="20421"/>
                        <a:pt x="44141" y="14840"/>
                        <a:pt x="42111" y="9767"/>
                      </a:cubicBezTo>
                      <a:cubicBezTo>
                        <a:pt x="40082" y="5708"/>
                        <a:pt x="36530" y="2664"/>
                        <a:pt x="32472" y="1142"/>
                      </a:cubicBezTo>
                      <a:cubicBezTo>
                        <a:pt x="29935" y="127"/>
                        <a:pt x="24861" y="-1395"/>
                        <a:pt x="23339" y="2664"/>
                      </a:cubicBezTo>
                      <a:cubicBezTo>
                        <a:pt x="22324" y="5200"/>
                        <a:pt x="23846" y="8245"/>
                        <a:pt x="23846" y="10782"/>
                      </a:cubicBezTo>
                      <a:cubicBezTo>
                        <a:pt x="24353" y="14840"/>
                        <a:pt x="24353" y="19407"/>
                        <a:pt x="23846" y="23466"/>
                      </a:cubicBezTo>
                      <a:cubicBezTo>
                        <a:pt x="23339" y="35642"/>
                        <a:pt x="18265" y="40716"/>
                        <a:pt x="8625" y="48327"/>
                      </a:cubicBezTo>
                      <a:cubicBezTo>
                        <a:pt x="2030" y="53400"/>
                        <a:pt x="0" y="61518"/>
                        <a:pt x="507" y="69636"/>
                      </a:cubicBezTo>
                      <a:cubicBezTo>
                        <a:pt x="507" y="71665"/>
                        <a:pt x="507" y="72680"/>
                        <a:pt x="0" y="74710"/>
                      </a:cubicBezTo>
                      <a:cubicBezTo>
                        <a:pt x="0" y="75724"/>
                        <a:pt x="0" y="76739"/>
                        <a:pt x="0" y="77246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3" name="Freeform: Shape 72">
                  <a:extLst>
                    <a:ext uri="{FF2B5EF4-FFF2-40B4-BE49-F238E27FC236}">
                      <a16:creationId xmlns:a16="http://schemas.microsoft.com/office/drawing/2014/main" id="{A6994F61-F9C7-4578-899A-D680E2019465}"/>
                    </a:ext>
                  </a:extLst>
                </p:cNvPr>
                <p:cNvSpPr/>
                <p:nvPr/>
              </p:nvSpPr>
              <p:spPr>
                <a:xfrm>
                  <a:off x="8096003" y="4283380"/>
                  <a:ext cx="14619" cy="40105"/>
                </a:xfrm>
                <a:custGeom>
                  <a:avLst/>
                  <a:gdLst>
                    <a:gd name="connsiteX0" fmla="*/ 13732 w 14619"/>
                    <a:gd name="connsiteY0" fmla="*/ 40106 h 40105"/>
                    <a:gd name="connsiteX1" fmla="*/ 9165 w 14619"/>
                    <a:gd name="connsiteY1" fmla="*/ 19304 h 40105"/>
                    <a:gd name="connsiteX2" fmla="*/ 32 w 14619"/>
                    <a:gd name="connsiteY2" fmla="*/ 24 h 40105"/>
                    <a:gd name="connsiteX3" fmla="*/ 11702 w 14619"/>
                    <a:gd name="connsiteY3" fmla="*/ 18289 h 40105"/>
                    <a:gd name="connsiteX4" fmla="*/ 13732 w 14619"/>
                    <a:gd name="connsiteY4" fmla="*/ 40106 h 401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619" h="40105">
                      <a:moveTo>
                        <a:pt x="13732" y="40106"/>
                      </a:moveTo>
                      <a:cubicBezTo>
                        <a:pt x="12716" y="40106"/>
                        <a:pt x="13224" y="30466"/>
                        <a:pt x="9165" y="19304"/>
                      </a:cubicBezTo>
                      <a:cubicBezTo>
                        <a:pt x="5106" y="8142"/>
                        <a:pt x="-475" y="531"/>
                        <a:pt x="32" y="24"/>
                      </a:cubicBezTo>
                      <a:cubicBezTo>
                        <a:pt x="540" y="-483"/>
                        <a:pt x="7643" y="7127"/>
                        <a:pt x="11702" y="18289"/>
                      </a:cubicBezTo>
                      <a:cubicBezTo>
                        <a:pt x="16268" y="29958"/>
                        <a:pt x="14239" y="40106"/>
                        <a:pt x="13732" y="40106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4" name="Freeform: Shape 73">
                  <a:extLst>
                    <a:ext uri="{FF2B5EF4-FFF2-40B4-BE49-F238E27FC236}">
                      <a16:creationId xmlns:a16="http://schemas.microsoft.com/office/drawing/2014/main" id="{C4640A72-A9FA-4803-857E-305864C06020}"/>
                    </a:ext>
                  </a:extLst>
                </p:cNvPr>
                <p:cNvSpPr/>
                <p:nvPr/>
              </p:nvSpPr>
              <p:spPr>
                <a:xfrm>
                  <a:off x="8104649" y="4289354"/>
                  <a:ext cx="66983" cy="11300"/>
                </a:xfrm>
                <a:custGeom>
                  <a:avLst/>
                  <a:gdLst>
                    <a:gd name="connsiteX0" fmla="*/ 12 w 66983"/>
                    <a:gd name="connsiteY0" fmla="*/ 11300 h 11300"/>
                    <a:gd name="connsiteX1" fmla="*/ 34512 w 66983"/>
                    <a:gd name="connsiteY1" fmla="*/ 3183 h 11300"/>
                    <a:gd name="connsiteX2" fmla="*/ 41616 w 66983"/>
                    <a:gd name="connsiteY2" fmla="*/ 1660 h 11300"/>
                    <a:gd name="connsiteX3" fmla="*/ 48212 w 66983"/>
                    <a:gd name="connsiteY3" fmla="*/ 138 h 11300"/>
                    <a:gd name="connsiteX4" fmla="*/ 59373 w 66983"/>
                    <a:gd name="connsiteY4" fmla="*/ 1153 h 11300"/>
                    <a:gd name="connsiteX5" fmla="*/ 66477 w 66983"/>
                    <a:gd name="connsiteY5" fmla="*/ 4197 h 11300"/>
                    <a:gd name="connsiteX6" fmla="*/ 66984 w 66983"/>
                    <a:gd name="connsiteY6" fmla="*/ 6227 h 11300"/>
                    <a:gd name="connsiteX7" fmla="*/ 66984 w 66983"/>
                    <a:gd name="connsiteY7" fmla="*/ 6734 h 11300"/>
                    <a:gd name="connsiteX8" fmla="*/ 66477 w 66983"/>
                    <a:gd name="connsiteY8" fmla="*/ 6227 h 11300"/>
                    <a:gd name="connsiteX9" fmla="*/ 65969 w 66983"/>
                    <a:gd name="connsiteY9" fmla="*/ 4197 h 11300"/>
                    <a:gd name="connsiteX10" fmla="*/ 59373 w 66983"/>
                    <a:gd name="connsiteY10" fmla="*/ 1660 h 11300"/>
                    <a:gd name="connsiteX11" fmla="*/ 48212 w 66983"/>
                    <a:gd name="connsiteY11" fmla="*/ 1153 h 11300"/>
                    <a:gd name="connsiteX12" fmla="*/ 41616 w 66983"/>
                    <a:gd name="connsiteY12" fmla="*/ 2675 h 11300"/>
                    <a:gd name="connsiteX13" fmla="*/ 34512 w 66983"/>
                    <a:gd name="connsiteY13" fmla="*/ 4197 h 11300"/>
                    <a:gd name="connsiteX14" fmla="*/ 10159 w 66983"/>
                    <a:gd name="connsiteY14" fmla="*/ 9271 h 11300"/>
                    <a:gd name="connsiteX15" fmla="*/ 2549 w 66983"/>
                    <a:gd name="connsiteY15" fmla="*/ 10793 h 11300"/>
                    <a:gd name="connsiteX16" fmla="*/ 12 w 66983"/>
                    <a:gd name="connsiteY16" fmla="*/ 11300 h 113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6983" h="11300">
                      <a:moveTo>
                        <a:pt x="12" y="11300"/>
                      </a:moveTo>
                      <a:cubicBezTo>
                        <a:pt x="-495" y="10286"/>
                        <a:pt x="15233" y="7241"/>
                        <a:pt x="34512" y="3183"/>
                      </a:cubicBezTo>
                      <a:cubicBezTo>
                        <a:pt x="37049" y="2675"/>
                        <a:pt x="39079" y="2168"/>
                        <a:pt x="41616" y="1660"/>
                      </a:cubicBezTo>
                      <a:cubicBezTo>
                        <a:pt x="43645" y="1153"/>
                        <a:pt x="46182" y="646"/>
                        <a:pt x="48212" y="138"/>
                      </a:cubicBezTo>
                      <a:cubicBezTo>
                        <a:pt x="52778" y="-369"/>
                        <a:pt x="56329" y="646"/>
                        <a:pt x="59373" y="1153"/>
                      </a:cubicBezTo>
                      <a:cubicBezTo>
                        <a:pt x="62418" y="1660"/>
                        <a:pt x="64954" y="2675"/>
                        <a:pt x="66477" y="4197"/>
                      </a:cubicBezTo>
                      <a:cubicBezTo>
                        <a:pt x="66984" y="5212"/>
                        <a:pt x="66984" y="5719"/>
                        <a:pt x="66984" y="6227"/>
                      </a:cubicBezTo>
                      <a:cubicBezTo>
                        <a:pt x="66984" y="6734"/>
                        <a:pt x="66984" y="6734"/>
                        <a:pt x="66984" y="6734"/>
                      </a:cubicBezTo>
                      <a:cubicBezTo>
                        <a:pt x="66984" y="6734"/>
                        <a:pt x="66984" y="6734"/>
                        <a:pt x="66477" y="6227"/>
                      </a:cubicBezTo>
                      <a:cubicBezTo>
                        <a:pt x="66477" y="5719"/>
                        <a:pt x="66477" y="5212"/>
                        <a:pt x="65969" y="4197"/>
                      </a:cubicBezTo>
                      <a:cubicBezTo>
                        <a:pt x="64954" y="3183"/>
                        <a:pt x="62418" y="2168"/>
                        <a:pt x="59373" y="1660"/>
                      </a:cubicBezTo>
                      <a:cubicBezTo>
                        <a:pt x="56329" y="1153"/>
                        <a:pt x="52270" y="646"/>
                        <a:pt x="48212" y="1153"/>
                      </a:cubicBezTo>
                      <a:cubicBezTo>
                        <a:pt x="46182" y="1660"/>
                        <a:pt x="44153" y="2168"/>
                        <a:pt x="41616" y="2675"/>
                      </a:cubicBezTo>
                      <a:cubicBezTo>
                        <a:pt x="39586" y="3183"/>
                        <a:pt x="37049" y="3690"/>
                        <a:pt x="34512" y="4197"/>
                      </a:cubicBezTo>
                      <a:cubicBezTo>
                        <a:pt x="24873" y="6227"/>
                        <a:pt x="16247" y="7749"/>
                        <a:pt x="10159" y="9271"/>
                      </a:cubicBezTo>
                      <a:cubicBezTo>
                        <a:pt x="7115" y="9778"/>
                        <a:pt x="4578" y="10286"/>
                        <a:pt x="2549" y="10793"/>
                      </a:cubicBezTo>
                      <a:cubicBezTo>
                        <a:pt x="1026" y="11300"/>
                        <a:pt x="12" y="11300"/>
                        <a:pt x="12" y="11300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5" name="Freeform: Shape 74">
                  <a:extLst>
                    <a:ext uri="{FF2B5EF4-FFF2-40B4-BE49-F238E27FC236}">
                      <a16:creationId xmlns:a16="http://schemas.microsoft.com/office/drawing/2014/main" id="{DFEA894E-61DD-4D90-BA71-1025975D5D48}"/>
                    </a:ext>
                  </a:extLst>
                </p:cNvPr>
                <p:cNvSpPr/>
                <p:nvPr/>
              </p:nvSpPr>
              <p:spPr>
                <a:xfrm>
                  <a:off x="8108212" y="4288985"/>
                  <a:ext cx="54525" cy="24938"/>
                </a:xfrm>
                <a:custGeom>
                  <a:avLst/>
                  <a:gdLst>
                    <a:gd name="connsiteX0" fmla="*/ 0 w 54525"/>
                    <a:gd name="connsiteY0" fmla="*/ 24861 h 24938"/>
                    <a:gd name="connsiteX1" fmla="*/ 8626 w 54525"/>
                    <a:gd name="connsiteY1" fmla="*/ 18265 h 24938"/>
                    <a:gd name="connsiteX2" fmla="*/ 30949 w 54525"/>
                    <a:gd name="connsiteY2" fmla="*/ 4566 h 24938"/>
                    <a:gd name="connsiteX3" fmla="*/ 44648 w 54525"/>
                    <a:gd name="connsiteY3" fmla="*/ 0 h 24938"/>
                    <a:gd name="connsiteX4" fmla="*/ 51244 w 54525"/>
                    <a:gd name="connsiteY4" fmla="*/ 2029 h 24938"/>
                    <a:gd name="connsiteX5" fmla="*/ 54289 w 54525"/>
                    <a:gd name="connsiteY5" fmla="*/ 7103 h 24938"/>
                    <a:gd name="connsiteX6" fmla="*/ 52259 w 54525"/>
                    <a:gd name="connsiteY6" fmla="*/ 17758 h 24938"/>
                    <a:gd name="connsiteX7" fmla="*/ 52259 w 54525"/>
                    <a:gd name="connsiteY7" fmla="*/ 7610 h 24938"/>
                    <a:gd name="connsiteX8" fmla="*/ 45156 w 54525"/>
                    <a:gd name="connsiteY8" fmla="*/ 2537 h 24938"/>
                    <a:gd name="connsiteX9" fmla="*/ 32472 w 54525"/>
                    <a:gd name="connsiteY9" fmla="*/ 7103 h 24938"/>
                    <a:gd name="connsiteX10" fmla="*/ 10147 w 54525"/>
                    <a:gd name="connsiteY10" fmla="*/ 19787 h 24938"/>
                    <a:gd name="connsiteX11" fmla="*/ 0 w 54525"/>
                    <a:gd name="connsiteY11" fmla="*/ 24861 h 249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54525" h="24938">
                      <a:moveTo>
                        <a:pt x="0" y="24861"/>
                      </a:moveTo>
                      <a:cubicBezTo>
                        <a:pt x="0" y="24354"/>
                        <a:pt x="3044" y="22324"/>
                        <a:pt x="8626" y="18265"/>
                      </a:cubicBezTo>
                      <a:cubicBezTo>
                        <a:pt x="14206" y="14714"/>
                        <a:pt x="21817" y="9133"/>
                        <a:pt x="30949" y="4566"/>
                      </a:cubicBezTo>
                      <a:cubicBezTo>
                        <a:pt x="35516" y="2537"/>
                        <a:pt x="40082" y="0"/>
                        <a:pt x="44648" y="0"/>
                      </a:cubicBezTo>
                      <a:cubicBezTo>
                        <a:pt x="47185" y="0"/>
                        <a:pt x="49722" y="507"/>
                        <a:pt x="51244" y="2029"/>
                      </a:cubicBezTo>
                      <a:cubicBezTo>
                        <a:pt x="52766" y="3552"/>
                        <a:pt x="53781" y="5581"/>
                        <a:pt x="54289" y="7103"/>
                      </a:cubicBezTo>
                      <a:cubicBezTo>
                        <a:pt x="55303" y="14206"/>
                        <a:pt x="52766" y="18265"/>
                        <a:pt x="52259" y="17758"/>
                      </a:cubicBezTo>
                      <a:cubicBezTo>
                        <a:pt x="51752" y="17758"/>
                        <a:pt x="53781" y="13699"/>
                        <a:pt x="52259" y="7610"/>
                      </a:cubicBezTo>
                      <a:cubicBezTo>
                        <a:pt x="51244" y="4566"/>
                        <a:pt x="48707" y="1522"/>
                        <a:pt x="45156" y="2537"/>
                      </a:cubicBezTo>
                      <a:cubicBezTo>
                        <a:pt x="41097" y="3044"/>
                        <a:pt x="37038" y="5074"/>
                        <a:pt x="32472" y="7103"/>
                      </a:cubicBezTo>
                      <a:cubicBezTo>
                        <a:pt x="23847" y="11669"/>
                        <a:pt x="15728" y="16743"/>
                        <a:pt x="10147" y="19787"/>
                      </a:cubicBezTo>
                      <a:cubicBezTo>
                        <a:pt x="4059" y="23339"/>
                        <a:pt x="507" y="25368"/>
                        <a:pt x="0" y="24861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0" name="Graphic 4">
                <a:extLst>
                  <a:ext uri="{FF2B5EF4-FFF2-40B4-BE49-F238E27FC236}">
                    <a16:creationId xmlns:a16="http://schemas.microsoft.com/office/drawing/2014/main" id="{0F63F212-BB08-4B44-8ED1-EB043F848B63}"/>
                  </a:ext>
                </a:extLst>
              </p:cNvPr>
              <p:cNvGrpSpPr/>
              <p:nvPr/>
            </p:nvGrpSpPr>
            <p:grpSpPr>
              <a:xfrm>
                <a:off x="7479858" y="4280923"/>
                <a:ext cx="134687" cy="107668"/>
                <a:chOff x="7479858" y="4280923"/>
                <a:chExt cx="134687" cy="107668"/>
              </a:xfrm>
              <a:solidFill>
                <a:schemeClr val="accent1"/>
              </a:solidFill>
            </p:grpSpPr>
            <p:sp>
              <p:nvSpPr>
                <p:cNvPr id="68" name="Freeform: Shape 67">
                  <a:extLst>
                    <a:ext uri="{FF2B5EF4-FFF2-40B4-BE49-F238E27FC236}">
                      <a16:creationId xmlns:a16="http://schemas.microsoft.com/office/drawing/2014/main" id="{62BF8FE9-3136-4945-9479-C3B02E9B1C51}"/>
                    </a:ext>
                  </a:extLst>
                </p:cNvPr>
                <p:cNvSpPr/>
                <p:nvPr/>
              </p:nvSpPr>
              <p:spPr>
                <a:xfrm>
                  <a:off x="7479858" y="4280923"/>
                  <a:ext cx="134687" cy="107668"/>
                </a:xfrm>
                <a:custGeom>
                  <a:avLst/>
                  <a:gdLst>
                    <a:gd name="connsiteX0" fmla="*/ 134688 w 134687"/>
                    <a:gd name="connsiteY0" fmla="*/ 70468 h 107668"/>
                    <a:gd name="connsiteX1" fmla="*/ 134688 w 134687"/>
                    <a:gd name="connsiteY1" fmla="*/ 73512 h 107668"/>
                    <a:gd name="connsiteX2" fmla="*/ 134180 w 134687"/>
                    <a:gd name="connsiteY2" fmla="*/ 82137 h 107668"/>
                    <a:gd name="connsiteX3" fmla="*/ 118959 w 134687"/>
                    <a:gd name="connsiteY3" fmla="*/ 103447 h 107668"/>
                    <a:gd name="connsiteX4" fmla="*/ 89532 w 134687"/>
                    <a:gd name="connsiteY4" fmla="*/ 107506 h 107668"/>
                    <a:gd name="connsiteX5" fmla="*/ 56553 w 134687"/>
                    <a:gd name="connsiteY5" fmla="*/ 101925 h 107668"/>
                    <a:gd name="connsiteX6" fmla="*/ 38288 w 134687"/>
                    <a:gd name="connsiteY6" fmla="*/ 96344 h 107668"/>
                    <a:gd name="connsiteX7" fmla="*/ 24589 w 134687"/>
                    <a:gd name="connsiteY7" fmla="*/ 89748 h 107668"/>
                    <a:gd name="connsiteX8" fmla="*/ 14949 w 134687"/>
                    <a:gd name="connsiteY8" fmla="*/ 81630 h 107668"/>
                    <a:gd name="connsiteX9" fmla="*/ 16471 w 134687"/>
                    <a:gd name="connsiteY9" fmla="*/ 83152 h 107668"/>
                    <a:gd name="connsiteX10" fmla="*/ 2773 w 134687"/>
                    <a:gd name="connsiteY10" fmla="*/ 72497 h 107668"/>
                    <a:gd name="connsiteX11" fmla="*/ 1757 w 134687"/>
                    <a:gd name="connsiteY11" fmla="*/ 72497 h 107668"/>
                    <a:gd name="connsiteX12" fmla="*/ 1757 w 134687"/>
                    <a:gd name="connsiteY12" fmla="*/ 64887 h 107668"/>
                    <a:gd name="connsiteX13" fmla="*/ 6831 w 134687"/>
                    <a:gd name="connsiteY13" fmla="*/ 60321 h 107668"/>
                    <a:gd name="connsiteX14" fmla="*/ 32707 w 134687"/>
                    <a:gd name="connsiteY14" fmla="*/ 52710 h 107668"/>
                    <a:gd name="connsiteX15" fmla="*/ 56046 w 134687"/>
                    <a:gd name="connsiteY15" fmla="*/ 51188 h 107668"/>
                    <a:gd name="connsiteX16" fmla="*/ 81414 w 134687"/>
                    <a:gd name="connsiteY16" fmla="*/ 44592 h 107668"/>
                    <a:gd name="connsiteX17" fmla="*/ 82429 w 134687"/>
                    <a:gd name="connsiteY17" fmla="*/ 27849 h 107668"/>
                    <a:gd name="connsiteX18" fmla="*/ 81921 w 134687"/>
                    <a:gd name="connsiteY18" fmla="*/ 12121 h 107668"/>
                    <a:gd name="connsiteX19" fmla="*/ 90039 w 134687"/>
                    <a:gd name="connsiteY19" fmla="*/ 1973 h 107668"/>
                    <a:gd name="connsiteX20" fmla="*/ 99172 w 134687"/>
                    <a:gd name="connsiteY20" fmla="*/ 1973 h 107668"/>
                    <a:gd name="connsiteX21" fmla="*/ 99679 w 134687"/>
                    <a:gd name="connsiteY21" fmla="*/ 10091 h 107668"/>
                    <a:gd name="connsiteX22" fmla="*/ 101709 w 134687"/>
                    <a:gd name="connsiteY22" fmla="*/ 22776 h 107668"/>
                    <a:gd name="connsiteX23" fmla="*/ 120988 w 134687"/>
                    <a:gd name="connsiteY23" fmla="*/ 44592 h 107668"/>
                    <a:gd name="connsiteX24" fmla="*/ 132151 w 134687"/>
                    <a:gd name="connsiteY24" fmla="*/ 64380 h 107668"/>
                    <a:gd name="connsiteX25" fmla="*/ 133673 w 134687"/>
                    <a:gd name="connsiteY25" fmla="*/ 68946 h 107668"/>
                    <a:gd name="connsiteX26" fmla="*/ 134688 w 134687"/>
                    <a:gd name="connsiteY26" fmla="*/ 70468 h 1076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34687" h="107668">
                      <a:moveTo>
                        <a:pt x="134688" y="70468"/>
                      </a:moveTo>
                      <a:cubicBezTo>
                        <a:pt x="134688" y="71483"/>
                        <a:pt x="134688" y="72497"/>
                        <a:pt x="134688" y="73512"/>
                      </a:cubicBezTo>
                      <a:cubicBezTo>
                        <a:pt x="134688" y="76556"/>
                        <a:pt x="134688" y="79601"/>
                        <a:pt x="134180" y="82137"/>
                      </a:cubicBezTo>
                      <a:cubicBezTo>
                        <a:pt x="132658" y="91270"/>
                        <a:pt x="127584" y="99388"/>
                        <a:pt x="118959" y="103447"/>
                      </a:cubicBezTo>
                      <a:cubicBezTo>
                        <a:pt x="109827" y="107506"/>
                        <a:pt x="99172" y="108013"/>
                        <a:pt x="89532" y="107506"/>
                      </a:cubicBezTo>
                      <a:cubicBezTo>
                        <a:pt x="78370" y="106998"/>
                        <a:pt x="67208" y="104461"/>
                        <a:pt x="56553" y="101925"/>
                      </a:cubicBezTo>
                      <a:cubicBezTo>
                        <a:pt x="50464" y="100403"/>
                        <a:pt x="44376" y="98373"/>
                        <a:pt x="38288" y="96344"/>
                      </a:cubicBezTo>
                      <a:cubicBezTo>
                        <a:pt x="33214" y="94822"/>
                        <a:pt x="28648" y="92285"/>
                        <a:pt x="24589" y="89748"/>
                      </a:cubicBezTo>
                      <a:cubicBezTo>
                        <a:pt x="21038" y="87718"/>
                        <a:pt x="17486" y="85182"/>
                        <a:pt x="14949" y="81630"/>
                      </a:cubicBezTo>
                      <a:lnTo>
                        <a:pt x="16471" y="83152"/>
                      </a:lnTo>
                      <a:cubicBezTo>
                        <a:pt x="10890" y="84167"/>
                        <a:pt x="1250" y="78586"/>
                        <a:pt x="2773" y="72497"/>
                      </a:cubicBezTo>
                      <a:lnTo>
                        <a:pt x="1757" y="72497"/>
                      </a:lnTo>
                      <a:cubicBezTo>
                        <a:pt x="-1287" y="71483"/>
                        <a:pt x="236" y="66916"/>
                        <a:pt x="1757" y="64887"/>
                      </a:cubicBezTo>
                      <a:cubicBezTo>
                        <a:pt x="3280" y="62857"/>
                        <a:pt x="4801" y="61335"/>
                        <a:pt x="6831" y="60321"/>
                      </a:cubicBezTo>
                      <a:cubicBezTo>
                        <a:pt x="14442" y="55754"/>
                        <a:pt x="24082" y="53725"/>
                        <a:pt x="32707" y="52710"/>
                      </a:cubicBezTo>
                      <a:cubicBezTo>
                        <a:pt x="40317" y="51695"/>
                        <a:pt x="47928" y="51188"/>
                        <a:pt x="56046" y="51188"/>
                      </a:cubicBezTo>
                      <a:cubicBezTo>
                        <a:pt x="68222" y="51188"/>
                        <a:pt x="76848" y="47636"/>
                        <a:pt x="81414" y="44592"/>
                      </a:cubicBezTo>
                      <a:cubicBezTo>
                        <a:pt x="86488" y="37489"/>
                        <a:pt x="84458" y="35460"/>
                        <a:pt x="82429" y="27849"/>
                      </a:cubicBezTo>
                      <a:cubicBezTo>
                        <a:pt x="80906" y="22776"/>
                        <a:pt x="80399" y="17194"/>
                        <a:pt x="81921" y="12121"/>
                      </a:cubicBezTo>
                      <a:cubicBezTo>
                        <a:pt x="82936" y="7555"/>
                        <a:pt x="86488" y="4510"/>
                        <a:pt x="90039" y="1973"/>
                      </a:cubicBezTo>
                      <a:cubicBezTo>
                        <a:pt x="92576" y="451"/>
                        <a:pt x="97650" y="-1578"/>
                        <a:pt x="99172" y="1973"/>
                      </a:cubicBezTo>
                      <a:cubicBezTo>
                        <a:pt x="100694" y="4510"/>
                        <a:pt x="99679" y="7555"/>
                        <a:pt x="99679" y="10091"/>
                      </a:cubicBezTo>
                      <a:cubicBezTo>
                        <a:pt x="99679" y="14150"/>
                        <a:pt x="100694" y="18717"/>
                        <a:pt x="101709" y="22776"/>
                      </a:cubicBezTo>
                      <a:cubicBezTo>
                        <a:pt x="104246" y="34952"/>
                        <a:pt x="109827" y="39011"/>
                        <a:pt x="120988" y="44592"/>
                      </a:cubicBezTo>
                      <a:cubicBezTo>
                        <a:pt x="128599" y="48651"/>
                        <a:pt x="131643" y="55754"/>
                        <a:pt x="132151" y="64380"/>
                      </a:cubicBezTo>
                      <a:cubicBezTo>
                        <a:pt x="132151" y="66409"/>
                        <a:pt x="133165" y="67424"/>
                        <a:pt x="133673" y="68946"/>
                      </a:cubicBezTo>
                      <a:cubicBezTo>
                        <a:pt x="134688" y="68946"/>
                        <a:pt x="134688" y="69961"/>
                        <a:pt x="134688" y="70468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9" name="Freeform: Shape 68">
                  <a:extLst>
                    <a:ext uri="{FF2B5EF4-FFF2-40B4-BE49-F238E27FC236}">
                      <a16:creationId xmlns:a16="http://schemas.microsoft.com/office/drawing/2014/main" id="{C9AED63C-581F-4BD6-AC7D-ACAF3F990A17}"/>
                    </a:ext>
                  </a:extLst>
                </p:cNvPr>
                <p:cNvSpPr/>
                <p:nvPr/>
              </p:nvSpPr>
              <p:spPr>
                <a:xfrm>
                  <a:off x="7545937" y="4329045"/>
                  <a:ext cx="9391" cy="42150"/>
                </a:xfrm>
                <a:custGeom>
                  <a:avLst/>
                  <a:gdLst>
                    <a:gd name="connsiteX0" fmla="*/ 2651 w 9391"/>
                    <a:gd name="connsiteY0" fmla="*/ 42133 h 42150"/>
                    <a:gd name="connsiteX1" fmla="*/ 621 w 9391"/>
                    <a:gd name="connsiteY1" fmla="*/ 20316 h 42150"/>
                    <a:gd name="connsiteX2" fmla="*/ 9246 w 9391"/>
                    <a:gd name="connsiteY2" fmla="*/ 21 h 42150"/>
                    <a:gd name="connsiteX3" fmla="*/ 3665 w 9391"/>
                    <a:gd name="connsiteY3" fmla="*/ 20823 h 42150"/>
                    <a:gd name="connsiteX4" fmla="*/ 2651 w 9391"/>
                    <a:gd name="connsiteY4" fmla="*/ 42133 h 4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391" h="42150">
                      <a:moveTo>
                        <a:pt x="2651" y="42133"/>
                      </a:moveTo>
                      <a:cubicBezTo>
                        <a:pt x="2143" y="42640"/>
                        <a:pt x="-1409" y="32493"/>
                        <a:pt x="621" y="20316"/>
                      </a:cubicBezTo>
                      <a:cubicBezTo>
                        <a:pt x="3158" y="8139"/>
                        <a:pt x="8739" y="-486"/>
                        <a:pt x="9246" y="21"/>
                      </a:cubicBezTo>
                      <a:cubicBezTo>
                        <a:pt x="10261" y="529"/>
                        <a:pt x="5695" y="9154"/>
                        <a:pt x="3665" y="20823"/>
                      </a:cubicBezTo>
                      <a:cubicBezTo>
                        <a:pt x="1636" y="32493"/>
                        <a:pt x="3665" y="42133"/>
                        <a:pt x="2651" y="42133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0" name="Freeform: Shape 69">
                  <a:extLst>
                    <a:ext uri="{FF2B5EF4-FFF2-40B4-BE49-F238E27FC236}">
                      <a16:creationId xmlns:a16="http://schemas.microsoft.com/office/drawing/2014/main" id="{C508A94A-7681-45CD-9F40-163BFED662FC}"/>
                    </a:ext>
                  </a:extLst>
                </p:cNvPr>
                <p:cNvSpPr/>
                <p:nvPr/>
              </p:nvSpPr>
              <p:spPr>
                <a:xfrm>
                  <a:off x="7483927" y="4344795"/>
                  <a:ext cx="66182" cy="10147"/>
                </a:xfrm>
                <a:custGeom>
                  <a:avLst/>
                  <a:gdLst>
                    <a:gd name="connsiteX0" fmla="*/ 66183 w 66182"/>
                    <a:gd name="connsiteY0" fmla="*/ 3552 h 10147"/>
                    <a:gd name="connsiteX1" fmla="*/ 63646 w 66182"/>
                    <a:gd name="connsiteY1" fmla="*/ 3552 h 10147"/>
                    <a:gd name="connsiteX2" fmla="*/ 56036 w 66182"/>
                    <a:gd name="connsiteY2" fmla="*/ 3552 h 10147"/>
                    <a:gd name="connsiteX3" fmla="*/ 31175 w 66182"/>
                    <a:gd name="connsiteY3" fmla="*/ 2537 h 10147"/>
                    <a:gd name="connsiteX4" fmla="*/ 24072 w 66182"/>
                    <a:gd name="connsiteY4" fmla="*/ 2029 h 10147"/>
                    <a:gd name="connsiteX5" fmla="*/ 17476 w 66182"/>
                    <a:gd name="connsiteY5" fmla="*/ 1522 h 10147"/>
                    <a:gd name="connsiteX6" fmla="*/ 6821 w 66182"/>
                    <a:gd name="connsiteY6" fmla="*/ 4059 h 10147"/>
                    <a:gd name="connsiteX7" fmla="*/ 733 w 66182"/>
                    <a:gd name="connsiteY7" fmla="*/ 7610 h 10147"/>
                    <a:gd name="connsiteX8" fmla="*/ 225 w 66182"/>
                    <a:gd name="connsiteY8" fmla="*/ 9640 h 10147"/>
                    <a:gd name="connsiteX9" fmla="*/ 225 w 66182"/>
                    <a:gd name="connsiteY9" fmla="*/ 10147 h 10147"/>
                    <a:gd name="connsiteX10" fmla="*/ 225 w 66182"/>
                    <a:gd name="connsiteY10" fmla="*/ 9640 h 10147"/>
                    <a:gd name="connsiteX11" fmla="*/ 225 w 66182"/>
                    <a:gd name="connsiteY11" fmla="*/ 7610 h 10147"/>
                    <a:gd name="connsiteX12" fmla="*/ 6821 w 66182"/>
                    <a:gd name="connsiteY12" fmla="*/ 3044 h 10147"/>
                    <a:gd name="connsiteX13" fmla="*/ 17983 w 66182"/>
                    <a:gd name="connsiteY13" fmla="*/ 0 h 10147"/>
                    <a:gd name="connsiteX14" fmla="*/ 24579 w 66182"/>
                    <a:gd name="connsiteY14" fmla="*/ 507 h 10147"/>
                    <a:gd name="connsiteX15" fmla="*/ 31682 w 66182"/>
                    <a:gd name="connsiteY15" fmla="*/ 1015 h 10147"/>
                    <a:gd name="connsiteX16" fmla="*/ 66183 w 66182"/>
                    <a:gd name="connsiteY16" fmla="*/ 3552 h 101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6182" h="10147">
                      <a:moveTo>
                        <a:pt x="66183" y="3552"/>
                      </a:moveTo>
                      <a:cubicBezTo>
                        <a:pt x="66183" y="3552"/>
                        <a:pt x="65169" y="3552"/>
                        <a:pt x="63646" y="3552"/>
                      </a:cubicBezTo>
                      <a:cubicBezTo>
                        <a:pt x="61617" y="3552"/>
                        <a:pt x="59080" y="3552"/>
                        <a:pt x="56036" y="3552"/>
                      </a:cubicBezTo>
                      <a:cubicBezTo>
                        <a:pt x="49440" y="3552"/>
                        <a:pt x="40815" y="3044"/>
                        <a:pt x="31175" y="2537"/>
                      </a:cubicBezTo>
                      <a:cubicBezTo>
                        <a:pt x="28638" y="2537"/>
                        <a:pt x="26101" y="2537"/>
                        <a:pt x="24072" y="2029"/>
                      </a:cubicBezTo>
                      <a:cubicBezTo>
                        <a:pt x="21535" y="2029"/>
                        <a:pt x="19506" y="1522"/>
                        <a:pt x="17476" y="1522"/>
                      </a:cubicBezTo>
                      <a:cubicBezTo>
                        <a:pt x="13417" y="1522"/>
                        <a:pt x="9866" y="3044"/>
                        <a:pt x="6821" y="4059"/>
                      </a:cubicBezTo>
                      <a:cubicBezTo>
                        <a:pt x="3777" y="5074"/>
                        <a:pt x="1748" y="6596"/>
                        <a:pt x="733" y="7610"/>
                      </a:cubicBezTo>
                      <a:cubicBezTo>
                        <a:pt x="225" y="8118"/>
                        <a:pt x="733" y="9133"/>
                        <a:pt x="225" y="9640"/>
                      </a:cubicBezTo>
                      <a:cubicBezTo>
                        <a:pt x="225" y="10147"/>
                        <a:pt x="225" y="10147"/>
                        <a:pt x="225" y="10147"/>
                      </a:cubicBezTo>
                      <a:cubicBezTo>
                        <a:pt x="225" y="10147"/>
                        <a:pt x="225" y="9640"/>
                        <a:pt x="225" y="9640"/>
                      </a:cubicBezTo>
                      <a:cubicBezTo>
                        <a:pt x="225" y="9133"/>
                        <a:pt x="-282" y="8625"/>
                        <a:pt x="225" y="7610"/>
                      </a:cubicBezTo>
                      <a:cubicBezTo>
                        <a:pt x="1241" y="6088"/>
                        <a:pt x="3777" y="4566"/>
                        <a:pt x="6821" y="3044"/>
                      </a:cubicBezTo>
                      <a:cubicBezTo>
                        <a:pt x="9866" y="2029"/>
                        <a:pt x="13417" y="507"/>
                        <a:pt x="17983" y="0"/>
                      </a:cubicBezTo>
                      <a:cubicBezTo>
                        <a:pt x="20013" y="0"/>
                        <a:pt x="22550" y="0"/>
                        <a:pt x="24579" y="507"/>
                      </a:cubicBezTo>
                      <a:cubicBezTo>
                        <a:pt x="27116" y="507"/>
                        <a:pt x="29146" y="507"/>
                        <a:pt x="31682" y="1015"/>
                      </a:cubicBezTo>
                      <a:cubicBezTo>
                        <a:pt x="49948" y="1522"/>
                        <a:pt x="66183" y="2537"/>
                        <a:pt x="66183" y="3552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1" name="Freeform: Shape 70">
                  <a:extLst>
                    <a:ext uri="{FF2B5EF4-FFF2-40B4-BE49-F238E27FC236}">
                      <a16:creationId xmlns:a16="http://schemas.microsoft.com/office/drawing/2014/main" id="{7CB76C40-7E56-4F4D-82C8-BA63A322FA6F}"/>
                    </a:ext>
                  </a:extLst>
                </p:cNvPr>
                <p:cNvSpPr/>
                <p:nvPr/>
              </p:nvSpPr>
              <p:spPr>
                <a:xfrm>
                  <a:off x="7492778" y="4345203"/>
                  <a:ext cx="55345" cy="18919"/>
                </a:xfrm>
                <a:custGeom>
                  <a:avLst/>
                  <a:gdLst>
                    <a:gd name="connsiteX0" fmla="*/ 55302 w 55345"/>
                    <a:gd name="connsiteY0" fmla="*/ 16335 h 18919"/>
                    <a:gd name="connsiteX1" fmla="*/ 45155 w 55345"/>
                    <a:gd name="connsiteY1" fmla="*/ 13291 h 18919"/>
                    <a:gd name="connsiteX2" fmla="*/ 21309 w 55345"/>
                    <a:gd name="connsiteY2" fmla="*/ 4666 h 18919"/>
                    <a:gd name="connsiteX3" fmla="*/ 8118 w 55345"/>
                    <a:gd name="connsiteY3" fmla="*/ 2129 h 18919"/>
                    <a:gd name="connsiteX4" fmla="*/ 2029 w 55345"/>
                    <a:gd name="connsiteY4" fmla="*/ 8725 h 18919"/>
                    <a:gd name="connsiteX5" fmla="*/ 3551 w 55345"/>
                    <a:gd name="connsiteY5" fmla="*/ 18872 h 18919"/>
                    <a:gd name="connsiteX6" fmla="*/ 0 w 55345"/>
                    <a:gd name="connsiteY6" fmla="*/ 8725 h 18919"/>
                    <a:gd name="connsiteX7" fmla="*/ 2029 w 55345"/>
                    <a:gd name="connsiteY7" fmla="*/ 3144 h 18919"/>
                    <a:gd name="connsiteX8" fmla="*/ 8118 w 55345"/>
                    <a:gd name="connsiteY8" fmla="*/ 100 h 18919"/>
                    <a:gd name="connsiteX9" fmla="*/ 22831 w 55345"/>
                    <a:gd name="connsiteY9" fmla="*/ 2636 h 18919"/>
                    <a:gd name="connsiteX10" fmla="*/ 46677 w 55345"/>
                    <a:gd name="connsiteY10" fmla="*/ 12276 h 18919"/>
                    <a:gd name="connsiteX11" fmla="*/ 55302 w 55345"/>
                    <a:gd name="connsiteY11" fmla="*/ 16335 h 189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55345" h="18919">
                      <a:moveTo>
                        <a:pt x="55302" y="16335"/>
                      </a:moveTo>
                      <a:cubicBezTo>
                        <a:pt x="55302" y="16843"/>
                        <a:pt x="51244" y="15321"/>
                        <a:pt x="45155" y="13291"/>
                      </a:cubicBezTo>
                      <a:cubicBezTo>
                        <a:pt x="39067" y="10754"/>
                        <a:pt x="30442" y="7203"/>
                        <a:pt x="21309" y="4666"/>
                      </a:cubicBezTo>
                      <a:cubicBezTo>
                        <a:pt x="16743" y="3144"/>
                        <a:pt x="11669" y="2129"/>
                        <a:pt x="8118" y="2129"/>
                      </a:cubicBezTo>
                      <a:cubicBezTo>
                        <a:pt x="4059" y="2129"/>
                        <a:pt x="2029" y="5681"/>
                        <a:pt x="2029" y="8725"/>
                      </a:cubicBezTo>
                      <a:cubicBezTo>
                        <a:pt x="1522" y="14813"/>
                        <a:pt x="4059" y="18365"/>
                        <a:pt x="3551" y="18872"/>
                      </a:cubicBezTo>
                      <a:cubicBezTo>
                        <a:pt x="3551" y="19379"/>
                        <a:pt x="0" y="15828"/>
                        <a:pt x="0" y="8725"/>
                      </a:cubicBezTo>
                      <a:cubicBezTo>
                        <a:pt x="0" y="7203"/>
                        <a:pt x="507" y="4666"/>
                        <a:pt x="2029" y="3144"/>
                      </a:cubicBezTo>
                      <a:cubicBezTo>
                        <a:pt x="3551" y="1114"/>
                        <a:pt x="5581" y="100"/>
                        <a:pt x="8118" y="100"/>
                      </a:cubicBezTo>
                      <a:cubicBezTo>
                        <a:pt x="13191" y="-408"/>
                        <a:pt x="17758" y="1114"/>
                        <a:pt x="22831" y="2636"/>
                      </a:cubicBezTo>
                      <a:cubicBezTo>
                        <a:pt x="32471" y="5681"/>
                        <a:pt x="41097" y="9739"/>
                        <a:pt x="46677" y="12276"/>
                      </a:cubicBezTo>
                      <a:cubicBezTo>
                        <a:pt x="51751" y="14306"/>
                        <a:pt x="55810" y="15828"/>
                        <a:pt x="55302" y="16335"/>
                      </a:cubicBezTo>
                      <a:close/>
                    </a:path>
                  </a:pathLst>
                </a:custGeom>
                <a:solidFill>
                  <a:srgbClr val="CE735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EBF75DCC-1189-43DD-8D0A-91880496B1FF}"/>
                  </a:ext>
                </a:extLst>
              </p:cNvPr>
              <p:cNvSpPr/>
              <p:nvPr/>
            </p:nvSpPr>
            <p:spPr>
              <a:xfrm>
                <a:off x="8044284" y="4297610"/>
                <a:ext cx="2536" cy="4058"/>
              </a:xfrm>
              <a:custGeom>
                <a:avLst/>
                <a:gdLst>
                  <a:gd name="connsiteX0" fmla="*/ 0 w 2536"/>
                  <a:gd name="connsiteY0" fmla="*/ 507 h 4058"/>
                  <a:gd name="connsiteX1" fmla="*/ 1014 w 2536"/>
                  <a:gd name="connsiteY1" fmla="*/ 4059 h 4058"/>
                  <a:gd name="connsiteX2" fmla="*/ 2537 w 2536"/>
                  <a:gd name="connsiteY2" fmla="*/ 0 h 4058"/>
                  <a:gd name="connsiteX3" fmla="*/ 0 w 2536"/>
                  <a:gd name="connsiteY3" fmla="*/ 507 h 40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36" h="4058">
                    <a:moveTo>
                      <a:pt x="0" y="507"/>
                    </a:moveTo>
                    <a:cubicBezTo>
                      <a:pt x="0" y="507"/>
                      <a:pt x="507" y="2029"/>
                      <a:pt x="1014" y="4059"/>
                    </a:cubicBezTo>
                    <a:cubicBezTo>
                      <a:pt x="1522" y="2537"/>
                      <a:pt x="2030" y="1522"/>
                      <a:pt x="2537" y="0"/>
                    </a:cubicBezTo>
                    <a:lnTo>
                      <a:pt x="0" y="507"/>
                    </a:lnTo>
                    <a:close/>
                  </a:path>
                </a:pathLst>
              </a:custGeom>
              <a:solidFill>
                <a:srgbClr val="EDB88B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E3F98982-FC07-4556-BFAE-7B135E2D2F73}"/>
                  </a:ext>
                </a:extLst>
              </p:cNvPr>
              <p:cNvSpPr/>
              <p:nvPr/>
            </p:nvSpPr>
            <p:spPr>
              <a:xfrm>
                <a:off x="7881222" y="4222520"/>
                <a:ext cx="171686" cy="126908"/>
              </a:xfrm>
              <a:custGeom>
                <a:avLst/>
                <a:gdLst>
                  <a:gd name="connsiteX0" fmla="*/ 31147 w 171686"/>
                  <a:gd name="connsiteY0" fmla="*/ 0 h 126908"/>
                  <a:gd name="connsiteX1" fmla="*/ 171687 w 171686"/>
                  <a:gd name="connsiteY1" fmla="*/ 61391 h 126908"/>
                  <a:gd name="connsiteX2" fmla="*/ 171687 w 171686"/>
                  <a:gd name="connsiteY2" fmla="*/ 123290 h 126908"/>
                  <a:gd name="connsiteX3" fmla="*/ 17955 w 171686"/>
                  <a:gd name="connsiteY3" fmla="*/ 81686 h 126908"/>
                  <a:gd name="connsiteX4" fmla="*/ 31147 w 171686"/>
                  <a:gd name="connsiteY4" fmla="*/ 0 h 1269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686" h="126908">
                    <a:moveTo>
                      <a:pt x="31147" y="0"/>
                    </a:moveTo>
                    <a:cubicBezTo>
                      <a:pt x="61589" y="30949"/>
                      <a:pt x="125517" y="75090"/>
                      <a:pt x="171687" y="61391"/>
                    </a:cubicBezTo>
                    <a:cubicBezTo>
                      <a:pt x="165091" y="75597"/>
                      <a:pt x="171687" y="123290"/>
                      <a:pt x="171687" y="123290"/>
                    </a:cubicBezTo>
                    <a:cubicBezTo>
                      <a:pt x="77824" y="142062"/>
                      <a:pt x="17955" y="81686"/>
                      <a:pt x="17955" y="81686"/>
                    </a:cubicBezTo>
                    <a:cubicBezTo>
                      <a:pt x="-15024" y="65958"/>
                      <a:pt x="2227" y="30949"/>
                      <a:pt x="31147" y="0"/>
                    </a:cubicBezTo>
                    <a:close/>
                  </a:path>
                </a:pathLst>
              </a:custGeom>
              <a:solidFill>
                <a:srgbClr val="39A5FD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9A25D0C2-FEF4-423F-9395-F8715166255E}"/>
                  </a:ext>
                </a:extLst>
              </p:cNvPr>
              <p:cNvSpPr/>
              <p:nvPr/>
            </p:nvSpPr>
            <p:spPr>
              <a:xfrm>
                <a:off x="7610486" y="4335155"/>
                <a:ext cx="2536" cy="3551"/>
              </a:xfrm>
              <a:custGeom>
                <a:avLst/>
                <a:gdLst>
                  <a:gd name="connsiteX0" fmla="*/ 2537 w 2536"/>
                  <a:gd name="connsiteY0" fmla="*/ 0 h 3551"/>
                  <a:gd name="connsiteX1" fmla="*/ 2537 w 2536"/>
                  <a:gd name="connsiteY1" fmla="*/ 3551 h 3551"/>
                  <a:gd name="connsiteX2" fmla="*/ 0 w 2536"/>
                  <a:gd name="connsiteY2" fmla="*/ 0 h 3551"/>
                  <a:gd name="connsiteX3" fmla="*/ 2537 w 2536"/>
                  <a:gd name="connsiteY3" fmla="*/ 0 h 35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36" h="3551">
                    <a:moveTo>
                      <a:pt x="2537" y="0"/>
                    </a:moveTo>
                    <a:cubicBezTo>
                      <a:pt x="2537" y="0"/>
                      <a:pt x="2537" y="1522"/>
                      <a:pt x="2537" y="3551"/>
                    </a:cubicBezTo>
                    <a:cubicBezTo>
                      <a:pt x="2030" y="2537"/>
                      <a:pt x="1014" y="1015"/>
                      <a:pt x="0" y="0"/>
                    </a:cubicBezTo>
                    <a:lnTo>
                      <a:pt x="2537" y="0"/>
                    </a:lnTo>
                    <a:close/>
                  </a:path>
                </a:pathLst>
              </a:custGeom>
              <a:solidFill>
                <a:srgbClr val="EDB88B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id="{3000E315-5C64-4875-AB67-BCDBA98DD670}"/>
                  </a:ext>
                </a:extLst>
              </p:cNvPr>
              <p:cNvSpPr/>
              <p:nvPr/>
            </p:nvSpPr>
            <p:spPr>
              <a:xfrm>
                <a:off x="7601354" y="4239770"/>
                <a:ext cx="150180" cy="145614"/>
              </a:xfrm>
              <a:custGeom>
                <a:avLst/>
                <a:gdLst>
                  <a:gd name="connsiteX0" fmla="*/ 117709 w 150180"/>
                  <a:gd name="connsiteY0" fmla="*/ 0 h 145614"/>
                  <a:gd name="connsiteX1" fmla="*/ 0 w 150180"/>
                  <a:gd name="connsiteY1" fmla="*/ 84223 h 145614"/>
                  <a:gd name="connsiteX2" fmla="*/ 12684 w 150180"/>
                  <a:gd name="connsiteY2" fmla="*/ 145614 h 145614"/>
                  <a:gd name="connsiteX3" fmla="*/ 150181 w 150180"/>
                  <a:gd name="connsiteY3" fmla="*/ 71539 h 1456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0180" h="145614">
                    <a:moveTo>
                      <a:pt x="117709" y="0"/>
                    </a:moveTo>
                    <a:cubicBezTo>
                      <a:pt x="81179" y="29935"/>
                      <a:pt x="53781" y="68494"/>
                      <a:pt x="0" y="84223"/>
                    </a:cubicBezTo>
                    <a:cubicBezTo>
                      <a:pt x="9640" y="96400"/>
                      <a:pt x="12684" y="145614"/>
                      <a:pt x="12684" y="145614"/>
                    </a:cubicBezTo>
                    <a:cubicBezTo>
                      <a:pt x="103503" y="143585"/>
                      <a:pt x="150181" y="71031"/>
                      <a:pt x="150181" y="71539"/>
                    </a:cubicBezTo>
                  </a:path>
                </a:pathLst>
              </a:custGeom>
              <a:solidFill>
                <a:srgbClr val="39A5FD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65" name="Graphic 4">
                <a:extLst>
                  <a:ext uri="{FF2B5EF4-FFF2-40B4-BE49-F238E27FC236}">
                    <a16:creationId xmlns:a16="http://schemas.microsoft.com/office/drawing/2014/main" id="{1F298D39-A51C-4DAA-B2C9-2DF5101B8BEF}"/>
                  </a:ext>
                </a:extLst>
              </p:cNvPr>
              <p:cNvGrpSpPr/>
              <p:nvPr/>
            </p:nvGrpSpPr>
            <p:grpSpPr>
              <a:xfrm>
                <a:off x="7409062" y="4059698"/>
                <a:ext cx="249699" cy="496036"/>
                <a:chOff x="7409062" y="4059698"/>
                <a:chExt cx="249699" cy="496036"/>
              </a:xfrm>
              <a:solidFill>
                <a:schemeClr val="accent1"/>
              </a:solidFill>
            </p:grpSpPr>
            <p:sp>
              <p:nvSpPr>
                <p:cNvPr id="66" name="Freeform: Shape 65">
                  <a:extLst>
                    <a:ext uri="{FF2B5EF4-FFF2-40B4-BE49-F238E27FC236}">
                      <a16:creationId xmlns:a16="http://schemas.microsoft.com/office/drawing/2014/main" id="{BEBBCF7B-C34E-4A61-8387-929CE5B65E38}"/>
                    </a:ext>
                  </a:extLst>
                </p:cNvPr>
                <p:cNvSpPr/>
                <p:nvPr/>
              </p:nvSpPr>
              <p:spPr>
                <a:xfrm>
                  <a:off x="7409062" y="4061177"/>
                  <a:ext cx="249699" cy="494557"/>
                </a:xfrm>
                <a:custGeom>
                  <a:avLst/>
                  <a:gdLst>
                    <a:gd name="connsiteX0" fmla="*/ 248609 w 249699"/>
                    <a:gd name="connsiteY0" fmla="*/ 463732 h 494557"/>
                    <a:gd name="connsiteX1" fmla="*/ 231359 w 249699"/>
                    <a:gd name="connsiteY1" fmla="*/ 491638 h 494557"/>
                    <a:gd name="connsiteX2" fmla="*/ 199394 w 249699"/>
                    <a:gd name="connsiteY2" fmla="*/ 485042 h 494557"/>
                    <a:gd name="connsiteX3" fmla="*/ 0 w 249699"/>
                    <a:gd name="connsiteY3" fmla="*/ 21309 h 494557"/>
                    <a:gd name="connsiteX4" fmla="*/ 49214 w 249699"/>
                    <a:gd name="connsiteY4" fmla="*/ 0 h 494557"/>
                    <a:gd name="connsiteX5" fmla="*/ 248609 w 249699"/>
                    <a:gd name="connsiteY5" fmla="*/ 463732 h 49455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49699" h="494557">
                      <a:moveTo>
                        <a:pt x="248609" y="463732"/>
                      </a:moveTo>
                      <a:cubicBezTo>
                        <a:pt x="252668" y="473372"/>
                        <a:pt x="245057" y="485549"/>
                        <a:pt x="231359" y="491638"/>
                      </a:cubicBezTo>
                      <a:cubicBezTo>
                        <a:pt x="217659" y="497219"/>
                        <a:pt x="203454" y="494682"/>
                        <a:pt x="199394" y="485042"/>
                      </a:cubicBezTo>
                      <a:lnTo>
                        <a:pt x="0" y="21309"/>
                      </a:lnTo>
                      <a:lnTo>
                        <a:pt x="49214" y="0"/>
                      </a:lnTo>
                      <a:lnTo>
                        <a:pt x="248609" y="463732"/>
                      </a:lnTo>
                      <a:close/>
                    </a:path>
                  </a:pathLst>
                </a:custGeom>
                <a:solidFill>
                  <a:srgbClr val="FECA2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" name="Freeform: Shape 66">
                  <a:extLst>
                    <a:ext uri="{FF2B5EF4-FFF2-40B4-BE49-F238E27FC236}">
                      <a16:creationId xmlns:a16="http://schemas.microsoft.com/office/drawing/2014/main" id="{D9617AE3-900D-41E7-975E-357BAEE84F92}"/>
                    </a:ext>
                  </a:extLst>
                </p:cNvPr>
                <p:cNvSpPr/>
                <p:nvPr/>
              </p:nvSpPr>
              <p:spPr>
                <a:xfrm>
                  <a:off x="7410809" y="4059698"/>
                  <a:ext cx="49272" cy="28023"/>
                </a:xfrm>
                <a:custGeom>
                  <a:avLst/>
                  <a:gdLst>
                    <a:gd name="connsiteX0" fmla="*/ 48990 w 49272"/>
                    <a:gd name="connsiteY0" fmla="*/ 3508 h 28023"/>
                    <a:gd name="connsiteX1" fmla="*/ 28695 w 49272"/>
                    <a:gd name="connsiteY1" fmla="*/ 23296 h 28023"/>
                    <a:gd name="connsiteX2" fmla="*/ 282 w 49272"/>
                    <a:gd name="connsiteY2" fmla="*/ 24311 h 28023"/>
                    <a:gd name="connsiteX3" fmla="*/ 20577 w 49272"/>
                    <a:gd name="connsiteY3" fmla="*/ 4523 h 28023"/>
                    <a:gd name="connsiteX4" fmla="*/ 48990 w 49272"/>
                    <a:gd name="connsiteY4" fmla="*/ 3508 h 280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9272" h="28023">
                      <a:moveTo>
                        <a:pt x="48990" y="3508"/>
                      </a:moveTo>
                      <a:cubicBezTo>
                        <a:pt x="51019" y="8582"/>
                        <a:pt x="41887" y="17715"/>
                        <a:pt x="28695" y="23296"/>
                      </a:cubicBezTo>
                      <a:cubicBezTo>
                        <a:pt x="14996" y="28877"/>
                        <a:pt x="2312" y="29892"/>
                        <a:pt x="282" y="24311"/>
                      </a:cubicBezTo>
                      <a:cubicBezTo>
                        <a:pt x="-1747" y="19237"/>
                        <a:pt x="7385" y="10104"/>
                        <a:pt x="20577" y="4523"/>
                      </a:cubicBezTo>
                      <a:cubicBezTo>
                        <a:pt x="33769" y="-1058"/>
                        <a:pt x="46453" y="-1565"/>
                        <a:pt x="48990" y="3508"/>
                      </a:cubicBezTo>
                      <a:close/>
                    </a:path>
                  </a:pathLst>
                </a:custGeom>
                <a:solidFill>
                  <a:srgbClr val="EB9211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32E9E69-9632-4ADC-942C-7DFBF1E7DBFD}"/>
                </a:ext>
              </a:extLst>
            </p:cNvPr>
            <p:cNvSpPr/>
            <p:nvPr/>
          </p:nvSpPr>
          <p:spPr>
            <a:xfrm>
              <a:off x="7827304" y="4414228"/>
              <a:ext cx="93690" cy="204021"/>
            </a:xfrm>
            <a:custGeom>
              <a:avLst/>
              <a:gdLst>
                <a:gd name="connsiteX0" fmla="*/ 843 w 93690"/>
                <a:gd name="connsiteY0" fmla="*/ 60960 h 204021"/>
                <a:gd name="connsiteX1" fmla="*/ 23167 w 93690"/>
                <a:gd name="connsiteY1" fmla="*/ 196427 h 204021"/>
                <a:gd name="connsiteX2" fmla="*/ 86080 w 93690"/>
                <a:gd name="connsiteY2" fmla="*/ 196934 h 204021"/>
                <a:gd name="connsiteX3" fmla="*/ 93690 w 93690"/>
                <a:gd name="connsiteY3" fmla="*/ 14790 h 204021"/>
                <a:gd name="connsiteX4" fmla="*/ 843 w 93690"/>
                <a:gd name="connsiteY4" fmla="*/ 60960 h 204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690" h="204021">
                  <a:moveTo>
                    <a:pt x="843" y="60960"/>
                  </a:moveTo>
                  <a:cubicBezTo>
                    <a:pt x="17078" y="90895"/>
                    <a:pt x="31792" y="151271"/>
                    <a:pt x="23167" y="196427"/>
                  </a:cubicBezTo>
                  <a:cubicBezTo>
                    <a:pt x="23167" y="196427"/>
                    <a:pt x="51072" y="213170"/>
                    <a:pt x="86080" y="196934"/>
                  </a:cubicBezTo>
                  <a:cubicBezTo>
                    <a:pt x="86080" y="196934"/>
                    <a:pt x="92169" y="94954"/>
                    <a:pt x="93690" y="14790"/>
                  </a:cubicBezTo>
                  <a:cubicBezTo>
                    <a:pt x="12004" y="-23262"/>
                    <a:pt x="-4231" y="19356"/>
                    <a:pt x="843" y="60960"/>
                  </a:cubicBezTo>
                </a:path>
              </a:pathLst>
            </a:custGeom>
            <a:solidFill>
              <a:srgbClr val="565656"/>
            </a:solidFill>
            <a:ln w="507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032EBA4-CAC8-434E-8BA0-A8C0BDDBD42F}"/>
                </a:ext>
              </a:extLst>
            </p:cNvPr>
            <p:cNvSpPr/>
            <p:nvPr/>
          </p:nvSpPr>
          <p:spPr>
            <a:xfrm>
              <a:off x="7721600" y="4420099"/>
              <a:ext cx="124811" cy="196128"/>
            </a:xfrm>
            <a:custGeom>
              <a:avLst/>
              <a:gdLst>
                <a:gd name="connsiteX0" fmla="*/ 17251 w 124811"/>
                <a:gd name="connsiteY0" fmla="*/ 19573 h 196128"/>
                <a:gd name="connsiteX1" fmla="*/ 0 w 124811"/>
                <a:gd name="connsiteY1" fmla="*/ 181423 h 196128"/>
                <a:gd name="connsiteX2" fmla="*/ 58347 w 124811"/>
                <a:gd name="connsiteY2" fmla="*/ 189033 h 196128"/>
                <a:gd name="connsiteX3" fmla="*/ 124812 w 124811"/>
                <a:gd name="connsiteY3" fmla="*/ 32765 h 196128"/>
                <a:gd name="connsiteX4" fmla="*/ 17251 w 124811"/>
                <a:gd name="connsiteY4" fmla="*/ 19573 h 1961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4811" h="196128">
                  <a:moveTo>
                    <a:pt x="17251" y="19573"/>
                  </a:moveTo>
                  <a:cubicBezTo>
                    <a:pt x="17251" y="19573"/>
                    <a:pt x="16743" y="86546"/>
                    <a:pt x="0" y="181423"/>
                  </a:cubicBezTo>
                  <a:cubicBezTo>
                    <a:pt x="8625" y="194615"/>
                    <a:pt x="21816" y="202732"/>
                    <a:pt x="58347" y="189033"/>
                  </a:cubicBezTo>
                  <a:cubicBezTo>
                    <a:pt x="84730" y="122569"/>
                    <a:pt x="106040" y="83501"/>
                    <a:pt x="124812" y="32765"/>
                  </a:cubicBezTo>
                  <a:cubicBezTo>
                    <a:pt x="124305" y="32765"/>
                    <a:pt x="116694" y="-31163"/>
                    <a:pt x="17251" y="19573"/>
                  </a:cubicBezTo>
                  <a:close/>
                </a:path>
              </a:pathLst>
            </a:custGeom>
            <a:solidFill>
              <a:srgbClr val="565656"/>
            </a:solidFill>
            <a:ln w="507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9" name="Graphic 4">
              <a:extLst>
                <a:ext uri="{FF2B5EF4-FFF2-40B4-BE49-F238E27FC236}">
                  <a16:creationId xmlns:a16="http://schemas.microsoft.com/office/drawing/2014/main" id="{AF6CD2D6-03E0-4F94-B9BE-BD64B4F41188}"/>
                </a:ext>
              </a:extLst>
            </p:cNvPr>
            <p:cNvGrpSpPr/>
            <p:nvPr/>
          </p:nvGrpSpPr>
          <p:grpSpPr>
            <a:xfrm>
              <a:off x="7763711" y="4192078"/>
              <a:ext cx="149165" cy="261293"/>
              <a:chOff x="7763711" y="4192078"/>
              <a:chExt cx="149165" cy="261293"/>
            </a:xfrm>
            <a:solidFill>
              <a:schemeClr val="accent1"/>
            </a:solidFill>
          </p:grpSpPr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A1636246-C7E0-482C-BF2C-18B7D827FD3E}"/>
                  </a:ext>
                </a:extLst>
              </p:cNvPr>
              <p:cNvSpPr/>
              <p:nvPr/>
            </p:nvSpPr>
            <p:spPr>
              <a:xfrm>
                <a:off x="7764218" y="4209328"/>
                <a:ext cx="118215" cy="221211"/>
              </a:xfrm>
              <a:custGeom>
                <a:avLst/>
                <a:gdLst>
                  <a:gd name="connsiteX0" fmla="*/ 118216 w 118215"/>
                  <a:gd name="connsiteY0" fmla="*/ 221212 h 221211"/>
                  <a:gd name="connsiteX1" fmla="*/ 7610 w 118215"/>
                  <a:gd name="connsiteY1" fmla="*/ 217660 h 221211"/>
                  <a:gd name="connsiteX2" fmla="*/ 0 w 118215"/>
                  <a:gd name="connsiteY2" fmla="*/ 0 h 221211"/>
                  <a:gd name="connsiteX3" fmla="*/ 105024 w 118215"/>
                  <a:gd name="connsiteY3" fmla="*/ 12177 h 221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8215" h="221211">
                    <a:moveTo>
                      <a:pt x="118216" y="221212"/>
                    </a:moveTo>
                    <a:lnTo>
                      <a:pt x="7610" y="217660"/>
                    </a:lnTo>
                    <a:lnTo>
                      <a:pt x="0" y="0"/>
                    </a:lnTo>
                    <a:lnTo>
                      <a:pt x="105024" y="12177"/>
                    </a:lnTo>
                    <a:close/>
                  </a:path>
                </a:pathLst>
              </a:custGeom>
              <a:solidFill>
                <a:srgbClr val="EAEAEA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48" name="Graphic 4">
                <a:extLst>
                  <a:ext uri="{FF2B5EF4-FFF2-40B4-BE49-F238E27FC236}">
                    <a16:creationId xmlns:a16="http://schemas.microsoft.com/office/drawing/2014/main" id="{D3AD31E4-CEE8-423F-B4ED-3F64A14A4C81}"/>
                  </a:ext>
                </a:extLst>
              </p:cNvPr>
              <p:cNvGrpSpPr/>
              <p:nvPr/>
            </p:nvGrpSpPr>
            <p:grpSpPr>
              <a:xfrm>
                <a:off x="7763711" y="4210850"/>
                <a:ext cx="149165" cy="242520"/>
                <a:chOff x="7763711" y="4210850"/>
                <a:chExt cx="149165" cy="242520"/>
              </a:xfrm>
              <a:solidFill>
                <a:schemeClr val="accent1"/>
              </a:solidFill>
            </p:grpSpPr>
            <p:grpSp>
              <p:nvGrpSpPr>
                <p:cNvPr id="51" name="Graphic 4">
                  <a:extLst>
                    <a:ext uri="{FF2B5EF4-FFF2-40B4-BE49-F238E27FC236}">
                      <a16:creationId xmlns:a16="http://schemas.microsoft.com/office/drawing/2014/main" id="{BE4D594B-2100-4E36-A5E6-E65B70F80CEA}"/>
                    </a:ext>
                  </a:extLst>
                </p:cNvPr>
                <p:cNvGrpSpPr/>
                <p:nvPr/>
              </p:nvGrpSpPr>
              <p:grpSpPr>
                <a:xfrm>
                  <a:off x="7763711" y="4405679"/>
                  <a:ext cx="149165" cy="47692"/>
                  <a:chOff x="7763711" y="4405679"/>
                  <a:chExt cx="149165" cy="47692"/>
                </a:xfrm>
                <a:solidFill>
                  <a:schemeClr val="accent1"/>
                </a:solidFill>
              </p:grpSpPr>
              <p:sp>
                <p:nvSpPr>
                  <p:cNvPr id="54" name="Freeform: Shape 53">
                    <a:extLst>
                      <a:ext uri="{FF2B5EF4-FFF2-40B4-BE49-F238E27FC236}">
                        <a16:creationId xmlns:a16="http://schemas.microsoft.com/office/drawing/2014/main" id="{0AF8672F-7F4A-42A8-8CE0-BA716342EF91}"/>
                      </a:ext>
                    </a:extLst>
                  </p:cNvPr>
                  <p:cNvSpPr/>
                  <p:nvPr/>
                </p:nvSpPr>
                <p:spPr>
                  <a:xfrm>
                    <a:off x="7763711" y="4405679"/>
                    <a:ext cx="149165" cy="47692"/>
                  </a:xfrm>
                  <a:custGeom>
                    <a:avLst/>
                    <a:gdLst>
                      <a:gd name="connsiteX0" fmla="*/ 149166 w 149165"/>
                      <a:gd name="connsiteY0" fmla="*/ 0 h 47692"/>
                      <a:gd name="connsiteX1" fmla="*/ 0 w 149165"/>
                      <a:gd name="connsiteY1" fmla="*/ 9133 h 47692"/>
                      <a:gd name="connsiteX2" fmla="*/ 2537 w 149165"/>
                      <a:gd name="connsiteY2" fmla="*/ 47692 h 47692"/>
                      <a:gd name="connsiteX3" fmla="*/ 147644 w 149165"/>
                      <a:gd name="connsiteY3" fmla="*/ 39067 h 47692"/>
                      <a:gd name="connsiteX4" fmla="*/ 149166 w 149165"/>
                      <a:gd name="connsiteY4" fmla="*/ 0 h 4769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9165" h="47692">
                        <a:moveTo>
                          <a:pt x="149166" y="0"/>
                        </a:moveTo>
                        <a:lnTo>
                          <a:pt x="0" y="9133"/>
                        </a:lnTo>
                        <a:lnTo>
                          <a:pt x="2537" y="47692"/>
                        </a:lnTo>
                        <a:lnTo>
                          <a:pt x="147644" y="39067"/>
                        </a:lnTo>
                        <a:cubicBezTo>
                          <a:pt x="147644" y="25368"/>
                          <a:pt x="148151" y="12684"/>
                          <a:pt x="149166" y="0"/>
                        </a:cubicBezTo>
                        <a:close/>
                      </a:path>
                    </a:pathLst>
                  </a:custGeom>
                  <a:solidFill>
                    <a:srgbClr val="631903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5" name="Freeform: Shape 54">
                    <a:extLst>
                      <a:ext uri="{FF2B5EF4-FFF2-40B4-BE49-F238E27FC236}">
                        <a16:creationId xmlns:a16="http://schemas.microsoft.com/office/drawing/2014/main" id="{999F6B4A-91A3-471F-93BC-9B4940C49F3F}"/>
                      </a:ext>
                    </a:extLst>
                  </p:cNvPr>
                  <p:cNvSpPr/>
                  <p:nvPr/>
                </p:nvSpPr>
                <p:spPr>
                  <a:xfrm>
                    <a:off x="7897148" y="4405679"/>
                    <a:ext cx="15220" cy="39574"/>
                  </a:xfrm>
                  <a:custGeom>
                    <a:avLst/>
                    <a:gdLst>
                      <a:gd name="connsiteX0" fmla="*/ 15221 w 15220"/>
                      <a:gd name="connsiteY0" fmla="*/ 3552 h 39574"/>
                      <a:gd name="connsiteX1" fmla="*/ 15221 w 15220"/>
                      <a:gd name="connsiteY1" fmla="*/ 0 h 39574"/>
                      <a:gd name="connsiteX2" fmla="*/ 0 w 15220"/>
                      <a:gd name="connsiteY2" fmla="*/ 1015 h 39574"/>
                      <a:gd name="connsiteX3" fmla="*/ 2537 w 15220"/>
                      <a:gd name="connsiteY3" fmla="*/ 39574 h 39574"/>
                      <a:gd name="connsiteX4" fmla="*/ 14206 w 15220"/>
                      <a:gd name="connsiteY4" fmla="*/ 39067 h 39574"/>
                      <a:gd name="connsiteX5" fmla="*/ 15221 w 15220"/>
                      <a:gd name="connsiteY5" fmla="*/ 3552 h 395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5220" h="39574">
                        <a:moveTo>
                          <a:pt x="15221" y="3552"/>
                        </a:moveTo>
                        <a:lnTo>
                          <a:pt x="15221" y="0"/>
                        </a:lnTo>
                        <a:lnTo>
                          <a:pt x="0" y="1015"/>
                        </a:lnTo>
                        <a:lnTo>
                          <a:pt x="2537" y="39574"/>
                        </a:lnTo>
                        <a:lnTo>
                          <a:pt x="14206" y="39067"/>
                        </a:lnTo>
                        <a:cubicBezTo>
                          <a:pt x="14206" y="26890"/>
                          <a:pt x="14714" y="15221"/>
                          <a:pt x="15221" y="3552"/>
                        </a:cubicBezTo>
                        <a:close/>
                      </a:path>
                    </a:pathLst>
                  </a:custGeom>
                  <a:solidFill>
                    <a:srgbClr val="3A0F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6" name="Freeform: Shape 55">
                    <a:extLst>
                      <a:ext uri="{FF2B5EF4-FFF2-40B4-BE49-F238E27FC236}">
                        <a16:creationId xmlns:a16="http://schemas.microsoft.com/office/drawing/2014/main" id="{51F0FB16-97D5-4F57-869F-3AB862D04D8A}"/>
                      </a:ext>
                    </a:extLst>
                  </p:cNvPr>
                  <p:cNvSpPr/>
                  <p:nvPr/>
                </p:nvSpPr>
                <p:spPr>
                  <a:xfrm>
                    <a:off x="7790601" y="4411767"/>
                    <a:ext cx="17757" cy="39574"/>
                  </a:xfrm>
                  <a:custGeom>
                    <a:avLst/>
                    <a:gdLst>
                      <a:gd name="connsiteX0" fmla="*/ 15221 w 17757"/>
                      <a:gd name="connsiteY0" fmla="*/ 0 h 39574"/>
                      <a:gd name="connsiteX1" fmla="*/ 17758 w 17757"/>
                      <a:gd name="connsiteY1" fmla="*/ 38560 h 39574"/>
                      <a:gd name="connsiteX2" fmla="*/ 2537 w 17757"/>
                      <a:gd name="connsiteY2" fmla="*/ 39574 h 39574"/>
                      <a:gd name="connsiteX3" fmla="*/ 0 w 17757"/>
                      <a:gd name="connsiteY3" fmla="*/ 1015 h 395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7757" h="39574">
                        <a:moveTo>
                          <a:pt x="15221" y="0"/>
                        </a:moveTo>
                        <a:lnTo>
                          <a:pt x="17758" y="38560"/>
                        </a:lnTo>
                        <a:lnTo>
                          <a:pt x="2537" y="39574"/>
                        </a:lnTo>
                        <a:lnTo>
                          <a:pt x="0" y="1015"/>
                        </a:lnTo>
                      </a:path>
                    </a:pathLst>
                  </a:custGeom>
                  <a:solidFill>
                    <a:srgbClr val="3A0F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7" name="Freeform: Shape 56">
                    <a:extLst>
                      <a:ext uri="{FF2B5EF4-FFF2-40B4-BE49-F238E27FC236}">
                        <a16:creationId xmlns:a16="http://schemas.microsoft.com/office/drawing/2014/main" id="{9FB763A7-E51F-4B21-B617-5FA7968D226A}"/>
                      </a:ext>
                    </a:extLst>
                  </p:cNvPr>
                  <p:cNvSpPr/>
                  <p:nvPr/>
                </p:nvSpPr>
                <p:spPr>
                  <a:xfrm rot="-213753">
                    <a:off x="7826885" y="4409317"/>
                    <a:ext cx="48708" cy="38561"/>
                  </a:xfrm>
                  <a:custGeom>
                    <a:avLst/>
                    <a:gdLst>
                      <a:gd name="connsiteX0" fmla="*/ 0 w 48708"/>
                      <a:gd name="connsiteY0" fmla="*/ 0 h 38561"/>
                      <a:gd name="connsiteX1" fmla="*/ 48709 w 48708"/>
                      <a:gd name="connsiteY1" fmla="*/ 0 h 38561"/>
                      <a:gd name="connsiteX2" fmla="*/ 48709 w 48708"/>
                      <a:gd name="connsiteY2" fmla="*/ 38561 h 38561"/>
                      <a:gd name="connsiteX3" fmla="*/ 0 w 48708"/>
                      <a:gd name="connsiteY3" fmla="*/ 38561 h 385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8708" h="38561">
                        <a:moveTo>
                          <a:pt x="0" y="0"/>
                        </a:moveTo>
                        <a:lnTo>
                          <a:pt x="48709" y="0"/>
                        </a:lnTo>
                        <a:lnTo>
                          <a:pt x="48709" y="38561"/>
                        </a:lnTo>
                        <a:lnTo>
                          <a:pt x="0" y="38561"/>
                        </a:lnTo>
                        <a:close/>
                      </a:path>
                    </a:pathLst>
                  </a:custGeom>
                  <a:solidFill>
                    <a:srgbClr val="FFFF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8" name="Freeform: Shape 57">
                    <a:extLst>
                      <a:ext uri="{FF2B5EF4-FFF2-40B4-BE49-F238E27FC236}">
                        <a16:creationId xmlns:a16="http://schemas.microsoft.com/office/drawing/2014/main" id="{48DBED5D-E842-4AED-A8AC-14E1B76D5BF6}"/>
                      </a:ext>
                    </a:extLst>
                  </p:cNvPr>
                  <p:cNvSpPr/>
                  <p:nvPr/>
                </p:nvSpPr>
                <p:spPr>
                  <a:xfrm rot="-213621">
                    <a:off x="7833478" y="4414352"/>
                    <a:ext cx="36531" cy="28920"/>
                  </a:xfrm>
                  <a:custGeom>
                    <a:avLst/>
                    <a:gdLst>
                      <a:gd name="connsiteX0" fmla="*/ 0 w 36531"/>
                      <a:gd name="connsiteY0" fmla="*/ 0 h 28920"/>
                      <a:gd name="connsiteX1" fmla="*/ 36531 w 36531"/>
                      <a:gd name="connsiteY1" fmla="*/ 0 h 28920"/>
                      <a:gd name="connsiteX2" fmla="*/ 36531 w 36531"/>
                      <a:gd name="connsiteY2" fmla="*/ 28921 h 28920"/>
                      <a:gd name="connsiteX3" fmla="*/ 0 w 36531"/>
                      <a:gd name="connsiteY3" fmla="*/ 28921 h 289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6531" h="28920">
                        <a:moveTo>
                          <a:pt x="0" y="0"/>
                        </a:moveTo>
                        <a:lnTo>
                          <a:pt x="36531" y="0"/>
                        </a:lnTo>
                        <a:lnTo>
                          <a:pt x="36531" y="28921"/>
                        </a:lnTo>
                        <a:lnTo>
                          <a:pt x="0" y="28921"/>
                        </a:lnTo>
                        <a:close/>
                      </a:path>
                    </a:pathLst>
                  </a:custGeom>
                  <a:solidFill>
                    <a:srgbClr val="631903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52" name="Freeform: Shape 51">
                  <a:extLst>
                    <a:ext uri="{FF2B5EF4-FFF2-40B4-BE49-F238E27FC236}">
                      <a16:creationId xmlns:a16="http://schemas.microsoft.com/office/drawing/2014/main" id="{15459384-697D-4DAD-B656-C9AD68381893}"/>
                    </a:ext>
                  </a:extLst>
                </p:cNvPr>
                <p:cNvSpPr/>
                <p:nvPr/>
              </p:nvSpPr>
              <p:spPr>
                <a:xfrm>
                  <a:off x="7826117" y="4256006"/>
                  <a:ext cx="50736" cy="183666"/>
                </a:xfrm>
                <a:custGeom>
                  <a:avLst/>
                  <a:gdLst>
                    <a:gd name="connsiteX0" fmla="*/ 50737 w 50736"/>
                    <a:gd name="connsiteY0" fmla="*/ 150688 h 183666"/>
                    <a:gd name="connsiteX1" fmla="*/ 27398 w 50736"/>
                    <a:gd name="connsiteY1" fmla="*/ 183667 h 183666"/>
                    <a:gd name="connsiteX2" fmla="*/ 0 w 50736"/>
                    <a:gd name="connsiteY2" fmla="*/ 155761 h 183666"/>
                    <a:gd name="connsiteX3" fmla="*/ 507 w 50736"/>
                    <a:gd name="connsiteY3" fmla="*/ 2029 h 183666"/>
                    <a:gd name="connsiteX4" fmla="*/ 21817 w 50736"/>
                    <a:gd name="connsiteY4" fmla="*/ 0 h 1836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50736" h="183666">
                      <a:moveTo>
                        <a:pt x="50737" y="150688"/>
                      </a:moveTo>
                      <a:lnTo>
                        <a:pt x="27398" y="183667"/>
                      </a:lnTo>
                      <a:lnTo>
                        <a:pt x="0" y="155761"/>
                      </a:lnTo>
                      <a:lnTo>
                        <a:pt x="507" y="2029"/>
                      </a:lnTo>
                      <a:lnTo>
                        <a:pt x="21817" y="0"/>
                      </a:lnTo>
                      <a:close/>
                    </a:path>
                  </a:pathLst>
                </a:custGeom>
                <a:solidFill>
                  <a:srgbClr val="B2001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3" name="Freeform: Shape 52">
                  <a:extLst>
                    <a:ext uri="{FF2B5EF4-FFF2-40B4-BE49-F238E27FC236}">
                      <a16:creationId xmlns:a16="http://schemas.microsoft.com/office/drawing/2014/main" id="{9EC02961-6DF4-47C8-B133-6BE6211B7071}"/>
                    </a:ext>
                  </a:extLst>
                </p:cNvPr>
                <p:cNvSpPr/>
                <p:nvPr/>
              </p:nvSpPr>
              <p:spPr>
                <a:xfrm>
                  <a:off x="7809540" y="4210850"/>
                  <a:ext cx="46925" cy="56283"/>
                </a:xfrm>
                <a:custGeom>
                  <a:avLst/>
                  <a:gdLst>
                    <a:gd name="connsiteX0" fmla="*/ 1356 w 46925"/>
                    <a:gd name="connsiteY0" fmla="*/ 15728 h 56283"/>
                    <a:gd name="connsiteX1" fmla="*/ 44989 w 46925"/>
                    <a:gd name="connsiteY1" fmla="*/ 0 h 56283"/>
                    <a:gd name="connsiteX2" fmla="*/ 41945 w 46925"/>
                    <a:gd name="connsiteY2" fmla="*/ 46678 h 56283"/>
                    <a:gd name="connsiteX3" fmla="*/ 6937 w 46925"/>
                    <a:gd name="connsiteY3" fmla="*/ 46678 h 56283"/>
                    <a:gd name="connsiteX4" fmla="*/ 342 w 46925"/>
                    <a:gd name="connsiteY4" fmla="*/ 31964 h 56283"/>
                    <a:gd name="connsiteX5" fmla="*/ 1356 w 46925"/>
                    <a:gd name="connsiteY5" fmla="*/ 15728 h 562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6925" h="56283">
                      <a:moveTo>
                        <a:pt x="1356" y="15728"/>
                      </a:moveTo>
                      <a:cubicBezTo>
                        <a:pt x="18099" y="24861"/>
                        <a:pt x="35857" y="15221"/>
                        <a:pt x="44989" y="0"/>
                      </a:cubicBezTo>
                      <a:cubicBezTo>
                        <a:pt x="48541" y="14714"/>
                        <a:pt x="47019" y="32979"/>
                        <a:pt x="41945" y="46678"/>
                      </a:cubicBezTo>
                      <a:cubicBezTo>
                        <a:pt x="35857" y="61899"/>
                        <a:pt x="15055" y="56825"/>
                        <a:pt x="6937" y="46678"/>
                      </a:cubicBezTo>
                      <a:cubicBezTo>
                        <a:pt x="3386" y="42619"/>
                        <a:pt x="1356" y="37545"/>
                        <a:pt x="342" y="31964"/>
                      </a:cubicBezTo>
                      <a:cubicBezTo>
                        <a:pt x="-674" y="30949"/>
                        <a:pt x="849" y="15221"/>
                        <a:pt x="1356" y="15728"/>
                      </a:cubicBezTo>
                      <a:close/>
                    </a:path>
                  </a:pathLst>
                </a:custGeom>
                <a:solidFill>
                  <a:srgbClr val="BE001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8EF6C773-A577-4C5C-8213-5EAD25331B71}"/>
                  </a:ext>
                </a:extLst>
              </p:cNvPr>
              <p:cNvSpPr/>
              <p:nvPr/>
            </p:nvSpPr>
            <p:spPr>
              <a:xfrm>
                <a:off x="7779439" y="4205777"/>
                <a:ext cx="50228" cy="52766"/>
              </a:xfrm>
              <a:custGeom>
                <a:avLst/>
                <a:gdLst>
                  <a:gd name="connsiteX0" fmla="*/ 14713 w 50228"/>
                  <a:gd name="connsiteY0" fmla="*/ 0 h 52766"/>
                  <a:gd name="connsiteX1" fmla="*/ 50229 w 50228"/>
                  <a:gd name="connsiteY1" fmla="*/ 22831 h 52766"/>
                  <a:gd name="connsiteX2" fmla="*/ 35008 w 50228"/>
                  <a:gd name="connsiteY2" fmla="*/ 52766 h 52766"/>
                  <a:gd name="connsiteX3" fmla="*/ 0 w 50228"/>
                  <a:gd name="connsiteY3" fmla="*/ 16743 h 52766"/>
                  <a:gd name="connsiteX4" fmla="*/ 14713 w 50228"/>
                  <a:gd name="connsiteY4" fmla="*/ 0 h 527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228" h="52766">
                    <a:moveTo>
                      <a:pt x="14713" y="0"/>
                    </a:moveTo>
                    <a:cubicBezTo>
                      <a:pt x="14713" y="0"/>
                      <a:pt x="28412" y="18265"/>
                      <a:pt x="50229" y="22831"/>
                    </a:cubicBezTo>
                    <a:lnTo>
                      <a:pt x="35008" y="52766"/>
                    </a:lnTo>
                    <a:cubicBezTo>
                      <a:pt x="35008" y="52766"/>
                      <a:pt x="12176" y="38052"/>
                      <a:pt x="0" y="16743"/>
                    </a:cubicBezTo>
                    <a:lnTo>
                      <a:pt x="14713" y="0"/>
                    </a:lnTo>
                    <a:close/>
                  </a:path>
                </a:pathLst>
              </a:custGeom>
              <a:solidFill>
                <a:srgbClr val="FFFFFF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106844BD-F8A9-497C-B38C-7410775011B1}"/>
                  </a:ext>
                </a:extLst>
              </p:cNvPr>
              <p:cNvSpPr/>
              <p:nvPr/>
            </p:nvSpPr>
            <p:spPr>
              <a:xfrm>
                <a:off x="7831698" y="4192078"/>
                <a:ext cx="42618" cy="56317"/>
              </a:xfrm>
              <a:custGeom>
                <a:avLst/>
                <a:gdLst>
                  <a:gd name="connsiteX0" fmla="*/ 22324 w 42618"/>
                  <a:gd name="connsiteY0" fmla="*/ 0 h 56317"/>
                  <a:gd name="connsiteX1" fmla="*/ 0 w 42618"/>
                  <a:gd name="connsiteY1" fmla="*/ 35516 h 56317"/>
                  <a:gd name="connsiteX2" fmla="*/ 26891 w 42618"/>
                  <a:gd name="connsiteY2" fmla="*/ 56318 h 56317"/>
                  <a:gd name="connsiteX3" fmla="*/ 42619 w 42618"/>
                  <a:gd name="connsiteY3" fmla="*/ 8625 h 56317"/>
                  <a:gd name="connsiteX4" fmla="*/ 22324 w 42618"/>
                  <a:gd name="connsiteY4" fmla="*/ 0 h 563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618" h="56317">
                    <a:moveTo>
                      <a:pt x="22324" y="0"/>
                    </a:moveTo>
                    <a:cubicBezTo>
                      <a:pt x="22324" y="0"/>
                      <a:pt x="17758" y="22324"/>
                      <a:pt x="0" y="35516"/>
                    </a:cubicBezTo>
                    <a:lnTo>
                      <a:pt x="26891" y="56318"/>
                    </a:lnTo>
                    <a:cubicBezTo>
                      <a:pt x="26891" y="56318"/>
                      <a:pt x="41097" y="32979"/>
                      <a:pt x="42619" y="8625"/>
                    </a:cubicBezTo>
                    <a:lnTo>
                      <a:pt x="22324" y="0"/>
                    </a:lnTo>
                    <a:close/>
                  </a:path>
                </a:pathLst>
              </a:custGeom>
              <a:solidFill>
                <a:srgbClr val="FFFFFF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0" name="Graphic 4">
              <a:extLst>
                <a:ext uri="{FF2B5EF4-FFF2-40B4-BE49-F238E27FC236}">
                  <a16:creationId xmlns:a16="http://schemas.microsoft.com/office/drawing/2014/main" id="{D7EA9308-C8C3-4C20-B6B0-2538F94D7A01}"/>
                </a:ext>
              </a:extLst>
            </p:cNvPr>
            <p:cNvGrpSpPr/>
            <p:nvPr/>
          </p:nvGrpSpPr>
          <p:grpSpPr>
            <a:xfrm>
              <a:off x="7712931" y="4206284"/>
              <a:ext cx="234446" cy="257866"/>
              <a:chOff x="7712931" y="4206284"/>
              <a:chExt cx="234446" cy="257866"/>
            </a:xfrm>
            <a:solidFill>
              <a:schemeClr val="accent1"/>
            </a:solidFill>
          </p:grpSpPr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C50E2A1A-99C9-42A2-BB56-E5674B960C0D}"/>
                  </a:ext>
                </a:extLst>
              </p:cNvPr>
              <p:cNvSpPr/>
              <p:nvPr/>
            </p:nvSpPr>
            <p:spPr>
              <a:xfrm>
                <a:off x="7712931" y="4209836"/>
                <a:ext cx="131450" cy="254314"/>
              </a:xfrm>
              <a:custGeom>
                <a:avLst/>
                <a:gdLst>
                  <a:gd name="connsiteX0" fmla="*/ 131451 w 131450"/>
                  <a:gd name="connsiteY0" fmla="*/ 135974 h 254314"/>
                  <a:gd name="connsiteX1" fmla="*/ 77163 w 131450"/>
                  <a:gd name="connsiteY1" fmla="*/ 35516 h 254314"/>
                  <a:gd name="connsiteX2" fmla="*/ 50272 w 131450"/>
                  <a:gd name="connsiteY2" fmla="*/ 0 h 254314"/>
                  <a:gd name="connsiteX3" fmla="*/ 10698 w 131450"/>
                  <a:gd name="connsiteY3" fmla="*/ 22831 h 254314"/>
                  <a:gd name="connsiteX4" fmla="*/ 20845 w 131450"/>
                  <a:gd name="connsiteY4" fmla="*/ 112128 h 254314"/>
                  <a:gd name="connsiteX5" fmla="*/ 6639 w 131450"/>
                  <a:gd name="connsiteY5" fmla="*/ 226793 h 254314"/>
                  <a:gd name="connsiteX6" fmla="*/ 125363 w 131450"/>
                  <a:gd name="connsiteY6" fmla="*/ 247087 h 254314"/>
                  <a:gd name="connsiteX7" fmla="*/ 131451 w 131450"/>
                  <a:gd name="connsiteY7" fmla="*/ 135974 h 2543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1450" h="254314">
                    <a:moveTo>
                      <a:pt x="131451" y="135974"/>
                    </a:moveTo>
                    <a:lnTo>
                      <a:pt x="77163" y="35516"/>
                    </a:lnTo>
                    <a:lnTo>
                      <a:pt x="50272" y="0"/>
                    </a:lnTo>
                    <a:cubicBezTo>
                      <a:pt x="47735" y="3044"/>
                      <a:pt x="14249" y="18773"/>
                      <a:pt x="10698" y="22831"/>
                    </a:cubicBezTo>
                    <a:cubicBezTo>
                      <a:pt x="-11119" y="51751"/>
                      <a:pt x="4609" y="82193"/>
                      <a:pt x="20845" y="112128"/>
                    </a:cubicBezTo>
                    <a:cubicBezTo>
                      <a:pt x="34037" y="136481"/>
                      <a:pt x="24904" y="174534"/>
                      <a:pt x="6639" y="226793"/>
                    </a:cubicBezTo>
                    <a:cubicBezTo>
                      <a:pt x="37588" y="272963"/>
                      <a:pt x="125363" y="247087"/>
                      <a:pt x="125363" y="247087"/>
                    </a:cubicBezTo>
                    <a:lnTo>
                      <a:pt x="131451" y="135974"/>
                    </a:lnTo>
                    <a:close/>
                  </a:path>
                </a:pathLst>
              </a:custGeom>
              <a:solidFill>
                <a:srgbClr val="39A5FD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E59F97C2-54F6-4C05-B1B5-96B170D6E6FE}"/>
                  </a:ext>
                </a:extLst>
              </p:cNvPr>
              <p:cNvSpPr/>
              <p:nvPr/>
            </p:nvSpPr>
            <p:spPr>
              <a:xfrm>
                <a:off x="7737835" y="4209328"/>
                <a:ext cx="106546" cy="136481"/>
              </a:xfrm>
              <a:custGeom>
                <a:avLst/>
                <a:gdLst>
                  <a:gd name="connsiteX0" fmla="*/ 26383 w 106546"/>
                  <a:gd name="connsiteY0" fmla="*/ 0 h 136481"/>
                  <a:gd name="connsiteX1" fmla="*/ 106547 w 106546"/>
                  <a:gd name="connsiteY1" fmla="*/ 136482 h 136481"/>
                  <a:gd name="connsiteX2" fmla="*/ 42619 w 106546"/>
                  <a:gd name="connsiteY2" fmla="*/ 57840 h 136481"/>
                  <a:gd name="connsiteX3" fmla="*/ 43126 w 106546"/>
                  <a:gd name="connsiteY3" fmla="*/ 36023 h 136481"/>
                  <a:gd name="connsiteX4" fmla="*/ 16743 w 106546"/>
                  <a:gd name="connsiteY4" fmla="*/ 37545 h 136481"/>
                  <a:gd name="connsiteX5" fmla="*/ 0 w 106546"/>
                  <a:gd name="connsiteY5" fmla="*/ 15221 h 136481"/>
                  <a:gd name="connsiteX6" fmla="*/ 26383 w 106546"/>
                  <a:gd name="connsiteY6" fmla="*/ 0 h 1364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6546" h="136481">
                    <a:moveTo>
                      <a:pt x="26383" y="0"/>
                    </a:moveTo>
                    <a:cubicBezTo>
                      <a:pt x="83715" y="42619"/>
                      <a:pt x="104517" y="97414"/>
                      <a:pt x="106547" y="136482"/>
                    </a:cubicBezTo>
                    <a:lnTo>
                      <a:pt x="42619" y="57840"/>
                    </a:lnTo>
                    <a:lnTo>
                      <a:pt x="43126" y="36023"/>
                    </a:lnTo>
                    <a:lnTo>
                      <a:pt x="16743" y="37545"/>
                    </a:lnTo>
                    <a:lnTo>
                      <a:pt x="0" y="15221"/>
                    </a:lnTo>
                    <a:lnTo>
                      <a:pt x="26383" y="0"/>
                    </a:lnTo>
                    <a:close/>
                  </a:path>
                </a:pathLst>
              </a:custGeom>
              <a:solidFill>
                <a:srgbClr val="9BD4FF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42" name="Graphic 4">
                <a:extLst>
                  <a:ext uri="{FF2B5EF4-FFF2-40B4-BE49-F238E27FC236}">
                    <a16:creationId xmlns:a16="http://schemas.microsoft.com/office/drawing/2014/main" id="{22DBABC3-94DD-4536-8254-0D0BAB2A7912}"/>
                  </a:ext>
                </a:extLst>
              </p:cNvPr>
              <p:cNvGrpSpPr/>
              <p:nvPr/>
            </p:nvGrpSpPr>
            <p:grpSpPr>
              <a:xfrm>
                <a:off x="7844889" y="4206284"/>
                <a:ext cx="102488" cy="254704"/>
                <a:chOff x="7844889" y="4206284"/>
                <a:chExt cx="102488" cy="254704"/>
              </a:xfrm>
              <a:solidFill>
                <a:schemeClr val="accent1"/>
              </a:solidFill>
            </p:grpSpPr>
            <p:sp>
              <p:nvSpPr>
                <p:cNvPr id="45" name="Freeform: Shape 44">
                  <a:extLst>
                    <a:ext uri="{FF2B5EF4-FFF2-40B4-BE49-F238E27FC236}">
                      <a16:creationId xmlns:a16="http://schemas.microsoft.com/office/drawing/2014/main" id="{8E0E602B-3D2E-4A11-A964-017D4CD1FBB8}"/>
                    </a:ext>
                  </a:extLst>
                </p:cNvPr>
                <p:cNvSpPr/>
                <p:nvPr/>
              </p:nvSpPr>
              <p:spPr>
                <a:xfrm>
                  <a:off x="7844889" y="4213895"/>
                  <a:ext cx="102488" cy="247093"/>
                </a:xfrm>
                <a:custGeom>
                  <a:avLst/>
                  <a:gdLst>
                    <a:gd name="connsiteX0" fmla="*/ 65958 w 102488"/>
                    <a:gd name="connsiteY0" fmla="*/ 100458 h 247093"/>
                    <a:gd name="connsiteX1" fmla="*/ 102488 w 102488"/>
                    <a:gd name="connsiteY1" fmla="*/ 226792 h 247093"/>
                    <a:gd name="connsiteX2" fmla="*/ 42112 w 102488"/>
                    <a:gd name="connsiteY2" fmla="*/ 247087 h 247093"/>
                    <a:gd name="connsiteX3" fmla="*/ 17758 w 102488"/>
                    <a:gd name="connsiteY3" fmla="*/ 218167 h 247093"/>
                    <a:gd name="connsiteX4" fmla="*/ 0 w 102488"/>
                    <a:gd name="connsiteY4" fmla="*/ 130900 h 247093"/>
                    <a:gd name="connsiteX5" fmla="*/ 27398 w 102488"/>
                    <a:gd name="connsiteY5" fmla="*/ 0 h 247093"/>
                    <a:gd name="connsiteX6" fmla="*/ 67480 w 102488"/>
                    <a:gd name="connsiteY6" fmla="*/ 8625 h 2470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2488" h="247093">
                      <a:moveTo>
                        <a:pt x="65958" y="100458"/>
                      </a:moveTo>
                      <a:cubicBezTo>
                        <a:pt x="69509" y="162357"/>
                        <a:pt x="83715" y="190769"/>
                        <a:pt x="102488" y="226792"/>
                      </a:cubicBezTo>
                      <a:cubicBezTo>
                        <a:pt x="95385" y="241506"/>
                        <a:pt x="62406" y="246072"/>
                        <a:pt x="42112" y="247087"/>
                      </a:cubicBezTo>
                      <a:cubicBezTo>
                        <a:pt x="27905" y="247594"/>
                        <a:pt x="17758" y="218167"/>
                        <a:pt x="17758" y="218167"/>
                      </a:cubicBezTo>
                      <a:lnTo>
                        <a:pt x="0" y="130900"/>
                      </a:lnTo>
                      <a:cubicBezTo>
                        <a:pt x="22831" y="108069"/>
                        <a:pt x="27398" y="0"/>
                        <a:pt x="27398" y="0"/>
                      </a:cubicBezTo>
                      <a:lnTo>
                        <a:pt x="67480" y="8625"/>
                      </a:lnTo>
                    </a:path>
                  </a:pathLst>
                </a:custGeom>
                <a:solidFill>
                  <a:srgbClr val="39A5FD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6" name="Freeform: Shape 45">
                  <a:extLst>
                    <a:ext uri="{FF2B5EF4-FFF2-40B4-BE49-F238E27FC236}">
                      <a16:creationId xmlns:a16="http://schemas.microsoft.com/office/drawing/2014/main" id="{AA3E10F6-EBB9-47D4-8DB8-BF6DE57E0B06}"/>
                    </a:ext>
                  </a:extLst>
                </p:cNvPr>
                <p:cNvSpPr/>
                <p:nvPr/>
              </p:nvSpPr>
              <p:spPr>
                <a:xfrm>
                  <a:off x="7846411" y="4206284"/>
                  <a:ext cx="53273" cy="137496"/>
                </a:xfrm>
                <a:custGeom>
                  <a:avLst/>
                  <a:gdLst>
                    <a:gd name="connsiteX0" fmla="*/ 14206 w 53273"/>
                    <a:gd name="connsiteY0" fmla="*/ 0 h 137496"/>
                    <a:gd name="connsiteX1" fmla="*/ 0 w 53273"/>
                    <a:gd name="connsiteY1" fmla="*/ 137496 h 137496"/>
                    <a:gd name="connsiteX2" fmla="*/ 48200 w 53273"/>
                    <a:gd name="connsiteY2" fmla="*/ 54795 h 137496"/>
                    <a:gd name="connsiteX3" fmla="*/ 38052 w 53273"/>
                    <a:gd name="connsiteY3" fmla="*/ 42111 h 137496"/>
                    <a:gd name="connsiteX4" fmla="*/ 53273 w 53273"/>
                    <a:gd name="connsiteY4" fmla="*/ 38052 h 137496"/>
                    <a:gd name="connsiteX5" fmla="*/ 44141 w 53273"/>
                    <a:gd name="connsiteY5" fmla="*/ 5581 h 137496"/>
                    <a:gd name="connsiteX6" fmla="*/ 14206 w 53273"/>
                    <a:gd name="connsiteY6" fmla="*/ 0 h 1374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3273" h="137496">
                      <a:moveTo>
                        <a:pt x="14206" y="0"/>
                      </a:moveTo>
                      <a:cubicBezTo>
                        <a:pt x="14206" y="0"/>
                        <a:pt x="16235" y="124812"/>
                        <a:pt x="0" y="137496"/>
                      </a:cubicBezTo>
                      <a:cubicBezTo>
                        <a:pt x="0" y="137496"/>
                        <a:pt x="32979" y="88789"/>
                        <a:pt x="48200" y="54795"/>
                      </a:cubicBezTo>
                      <a:lnTo>
                        <a:pt x="38052" y="42111"/>
                      </a:lnTo>
                      <a:lnTo>
                        <a:pt x="53273" y="38052"/>
                      </a:lnTo>
                      <a:lnTo>
                        <a:pt x="44141" y="5581"/>
                      </a:lnTo>
                      <a:lnTo>
                        <a:pt x="14206" y="0"/>
                      </a:lnTo>
                      <a:close/>
                    </a:path>
                  </a:pathLst>
                </a:custGeom>
                <a:solidFill>
                  <a:srgbClr val="9BD4FF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C1707BF0-1123-463C-8124-FCF53F62C791}"/>
                  </a:ext>
                </a:extLst>
              </p:cNvPr>
              <p:cNvSpPr/>
              <p:nvPr/>
            </p:nvSpPr>
            <p:spPr>
              <a:xfrm>
                <a:off x="7836728" y="4338706"/>
                <a:ext cx="17336" cy="17757"/>
              </a:xfrm>
              <a:custGeom>
                <a:avLst/>
                <a:gdLst>
                  <a:gd name="connsiteX0" fmla="*/ 17294 w 17336"/>
                  <a:gd name="connsiteY0" fmla="*/ 9133 h 17757"/>
                  <a:gd name="connsiteX1" fmla="*/ 8161 w 17336"/>
                  <a:gd name="connsiteY1" fmla="*/ 17758 h 17757"/>
                  <a:gd name="connsiteX2" fmla="*/ 43 w 17336"/>
                  <a:gd name="connsiteY2" fmla="*/ 8625 h 17757"/>
                  <a:gd name="connsiteX3" fmla="*/ 9176 w 17336"/>
                  <a:gd name="connsiteY3" fmla="*/ 0 h 17757"/>
                  <a:gd name="connsiteX4" fmla="*/ 17294 w 17336"/>
                  <a:gd name="connsiteY4" fmla="*/ 9133 h 177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336" h="17757">
                    <a:moveTo>
                      <a:pt x="17294" y="9133"/>
                    </a:moveTo>
                    <a:cubicBezTo>
                      <a:pt x="17294" y="13699"/>
                      <a:pt x="13234" y="17758"/>
                      <a:pt x="8161" y="17758"/>
                    </a:cubicBezTo>
                    <a:cubicBezTo>
                      <a:pt x="3595" y="17758"/>
                      <a:pt x="-464" y="13699"/>
                      <a:pt x="43" y="8625"/>
                    </a:cubicBezTo>
                    <a:cubicBezTo>
                      <a:pt x="43" y="4059"/>
                      <a:pt x="4102" y="0"/>
                      <a:pt x="9176" y="0"/>
                    </a:cubicBezTo>
                    <a:cubicBezTo>
                      <a:pt x="13742" y="0"/>
                      <a:pt x="17801" y="4059"/>
                      <a:pt x="17294" y="9133"/>
                    </a:cubicBezTo>
                    <a:close/>
                  </a:path>
                </a:pathLst>
              </a:custGeom>
              <a:solidFill>
                <a:srgbClr val="000000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D33F40EE-E4D2-4A6F-B882-DA2C6D714384}"/>
                  </a:ext>
                </a:extLst>
              </p:cNvPr>
              <p:cNvSpPr/>
              <p:nvPr/>
            </p:nvSpPr>
            <p:spPr>
              <a:xfrm>
                <a:off x="7864634" y="4398025"/>
                <a:ext cx="17293" cy="17336"/>
              </a:xfrm>
              <a:custGeom>
                <a:avLst/>
                <a:gdLst>
                  <a:gd name="connsiteX0" fmla="*/ 17294 w 17293"/>
                  <a:gd name="connsiteY0" fmla="*/ 9176 h 17336"/>
                  <a:gd name="connsiteX1" fmla="*/ 8161 w 17293"/>
                  <a:gd name="connsiteY1" fmla="*/ 17293 h 17336"/>
                  <a:gd name="connsiteX2" fmla="*/ 43 w 17293"/>
                  <a:gd name="connsiteY2" fmla="*/ 8161 h 17336"/>
                  <a:gd name="connsiteX3" fmla="*/ 9176 w 17293"/>
                  <a:gd name="connsiteY3" fmla="*/ 43 h 17336"/>
                  <a:gd name="connsiteX4" fmla="*/ 17294 w 17293"/>
                  <a:gd name="connsiteY4" fmla="*/ 9176 h 173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293" h="17336">
                    <a:moveTo>
                      <a:pt x="17294" y="9176"/>
                    </a:moveTo>
                    <a:cubicBezTo>
                      <a:pt x="17294" y="13742"/>
                      <a:pt x="13234" y="17801"/>
                      <a:pt x="8161" y="17293"/>
                    </a:cubicBezTo>
                    <a:cubicBezTo>
                      <a:pt x="3595" y="17293"/>
                      <a:pt x="-464" y="13235"/>
                      <a:pt x="43" y="8161"/>
                    </a:cubicBezTo>
                    <a:cubicBezTo>
                      <a:pt x="43" y="3595"/>
                      <a:pt x="4102" y="-464"/>
                      <a:pt x="9176" y="43"/>
                    </a:cubicBezTo>
                    <a:cubicBezTo>
                      <a:pt x="13742" y="550"/>
                      <a:pt x="17294" y="4609"/>
                      <a:pt x="17294" y="9176"/>
                    </a:cubicBezTo>
                    <a:close/>
                  </a:path>
                </a:pathLst>
              </a:custGeom>
              <a:solidFill>
                <a:srgbClr val="000000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1" name="Graphic 4">
              <a:extLst>
                <a:ext uri="{FF2B5EF4-FFF2-40B4-BE49-F238E27FC236}">
                  <a16:creationId xmlns:a16="http://schemas.microsoft.com/office/drawing/2014/main" id="{A893059C-8453-43C1-9279-58789606688C}"/>
                </a:ext>
              </a:extLst>
            </p:cNvPr>
            <p:cNvGrpSpPr/>
            <p:nvPr/>
          </p:nvGrpSpPr>
          <p:grpSpPr>
            <a:xfrm>
              <a:off x="7594720" y="3834072"/>
              <a:ext cx="370625" cy="406419"/>
              <a:chOff x="7594720" y="3834072"/>
              <a:chExt cx="370625" cy="406419"/>
            </a:xfrm>
            <a:solidFill>
              <a:schemeClr val="accent1"/>
            </a:solidFill>
          </p:grpSpPr>
          <p:grpSp>
            <p:nvGrpSpPr>
              <p:cNvPr id="12" name="Graphic 4">
                <a:extLst>
                  <a:ext uri="{FF2B5EF4-FFF2-40B4-BE49-F238E27FC236}">
                    <a16:creationId xmlns:a16="http://schemas.microsoft.com/office/drawing/2014/main" id="{86B53A65-3D56-4B2B-A8A6-E15EFB7B1BE0}"/>
                  </a:ext>
                </a:extLst>
              </p:cNvPr>
              <p:cNvGrpSpPr/>
              <p:nvPr/>
            </p:nvGrpSpPr>
            <p:grpSpPr>
              <a:xfrm>
                <a:off x="7625454" y="3918104"/>
                <a:ext cx="321541" cy="322387"/>
                <a:chOff x="7625454" y="3918104"/>
                <a:chExt cx="321541" cy="322387"/>
              </a:xfrm>
              <a:solidFill>
                <a:schemeClr val="accent1"/>
              </a:solidFill>
            </p:grpSpPr>
            <p:sp>
              <p:nvSpPr>
                <p:cNvPr id="21" name="Freeform: Shape 20">
                  <a:extLst>
                    <a:ext uri="{FF2B5EF4-FFF2-40B4-BE49-F238E27FC236}">
                      <a16:creationId xmlns:a16="http://schemas.microsoft.com/office/drawing/2014/main" id="{BF89B098-F0DE-457A-BC7F-D3113E212CAC}"/>
                    </a:ext>
                  </a:extLst>
                </p:cNvPr>
                <p:cNvSpPr/>
                <p:nvPr/>
              </p:nvSpPr>
              <p:spPr>
                <a:xfrm>
                  <a:off x="7643873" y="3918104"/>
                  <a:ext cx="303121" cy="322387"/>
                </a:xfrm>
                <a:custGeom>
                  <a:avLst/>
                  <a:gdLst>
                    <a:gd name="connsiteX0" fmla="*/ 300461 w 303121"/>
                    <a:gd name="connsiteY0" fmla="*/ 203450 h 322387"/>
                    <a:gd name="connsiteX1" fmla="*/ 217760 w 303121"/>
                    <a:gd name="connsiteY1" fmla="*/ 317607 h 322387"/>
                    <a:gd name="connsiteX2" fmla="*/ 59462 w 303121"/>
                    <a:gd name="connsiteY2" fmla="*/ 268393 h 322387"/>
                    <a:gd name="connsiteX3" fmla="*/ 31557 w 303121"/>
                    <a:gd name="connsiteY3" fmla="*/ 243024 h 322387"/>
                    <a:gd name="connsiteX4" fmla="*/ 9232 w 303121"/>
                    <a:gd name="connsiteY4" fmla="*/ 89800 h 322387"/>
                    <a:gd name="connsiteX5" fmla="*/ 261900 w 303121"/>
                    <a:gd name="connsiteY5" fmla="*/ 45152 h 322387"/>
                    <a:gd name="connsiteX6" fmla="*/ 289298 w 303121"/>
                    <a:gd name="connsiteY6" fmla="*/ 119227 h 322387"/>
                    <a:gd name="connsiteX7" fmla="*/ 295387 w 303121"/>
                    <a:gd name="connsiteY7" fmla="*/ 190766 h 322387"/>
                    <a:gd name="connsiteX8" fmla="*/ 300461 w 303121"/>
                    <a:gd name="connsiteY8" fmla="*/ 203450 h 3223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03121" h="322387">
                      <a:moveTo>
                        <a:pt x="300461" y="203450"/>
                      </a:moveTo>
                      <a:cubicBezTo>
                        <a:pt x="313145" y="236429"/>
                        <a:pt x="279658" y="298834"/>
                        <a:pt x="217760" y="317607"/>
                      </a:cubicBezTo>
                      <a:cubicBezTo>
                        <a:pt x="121867" y="336887"/>
                        <a:pt x="63013" y="293254"/>
                        <a:pt x="59462" y="268393"/>
                      </a:cubicBezTo>
                      <a:cubicBezTo>
                        <a:pt x="49822" y="258753"/>
                        <a:pt x="38152" y="254694"/>
                        <a:pt x="31557" y="243024"/>
                      </a:cubicBezTo>
                      <a:cubicBezTo>
                        <a:pt x="4666" y="193302"/>
                        <a:pt x="-11062" y="145610"/>
                        <a:pt x="9232" y="89800"/>
                      </a:cubicBezTo>
                      <a:cubicBezTo>
                        <a:pt x="43226" y="-3555"/>
                        <a:pt x="198480" y="-33490"/>
                        <a:pt x="261900" y="45152"/>
                      </a:cubicBezTo>
                      <a:cubicBezTo>
                        <a:pt x="276614" y="63417"/>
                        <a:pt x="289298" y="95381"/>
                        <a:pt x="289298" y="119227"/>
                      </a:cubicBezTo>
                      <a:cubicBezTo>
                        <a:pt x="289298" y="142058"/>
                        <a:pt x="284225" y="169456"/>
                        <a:pt x="295387" y="190766"/>
                      </a:cubicBezTo>
                      <a:cubicBezTo>
                        <a:pt x="297416" y="194317"/>
                        <a:pt x="299445" y="198883"/>
                        <a:pt x="300461" y="203450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2" name="Freeform: Shape 21">
                  <a:extLst>
                    <a:ext uri="{FF2B5EF4-FFF2-40B4-BE49-F238E27FC236}">
                      <a16:creationId xmlns:a16="http://schemas.microsoft.com/office/drawing/2014/main" id="{54CAA3B9-FA10-4EB9-BD22-9842A576FD53}"/>
                    </a:ext>
                  </a:extLst>
                </p:cNvPr>
                <p:cNvSpPr/>
                <p:nvPr/>
              </p:nvSpPr>
              <p:spPr>
                <a:xfrm>
                  <a:off x="7625454" y="4126388"/>
                  <a:ext cx="95982" cy="75379"/>
                </a:xfrm>
                <a:custGeom>
                  <a:avLst/>
                  <a:gdLst>
                    <a:gd name="connsiteX0" fmla="*/ 65704 w 95982"/>
                    <a:gd name="connsiteY0" fmla="*/ 6836 h 75379"/>
                    <a:gd name="connsiteX1" fmla="*/ 92087 w 95982"/>
                    <a:gd name="connsiteY1" fmla="*/ 63661 h 75379"/>
                    <a:gd name="connsiteX2" fmla="*/ 2791 w 95982"/>
                    <a:gd name="connsiteY2" fmla="*/ 47932 h 75379"/>
                    <a:gd name="connsiteX3" fmla="*/ 3298 w 95982"/>
                    <a:gd name="connsiteY3" fmla="*/ 18505 h 75379"/>
                    <a:gd name="connsiteX4" fmla="*/ 65704 w 95982"/>
                    <a:gd name="connsiteY4" fmla="*/ 6836 h 753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5982" h="75379">
                      <a:moveTo>
                        <a:pt x="65704" y="6836"/>
                      </a:moveTo>
                      <a:cubicBezTo>
                        <a:pt x="83969" y="16476"/>
                        <a:pt x="104771" y="42351"/>
                        <a:pt x="92087" y="63661"/>
                      </a:cubicBezTo>
                      <a:cubicBezTo>
                        <a:pt x="81432" y="81926"/>
                        <a:pt x="22578" y="80404"/>
                        <a:pt x="2791" y="47932"/>
                      </a:cubicBezTo>
                      <a:cubicBezTo>
                        <a:pt x="-761" y="38292"/>
                        <a:pt x="-1269" y="27638"/>
                        <a:pt x="3298" y="18505"/>
                      </a:cubicBezTo>
                      <a:cubicBezTo>
                        <a:pt x="13445" y="-267"/>
                        <a:pt x="41350" y="-5848"/>
                        <a:pt x="65704" y="6836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23" name="Graphic 4">
                  <a:extLst>
                    <a:ext uri="{FF2B5EF4-FFF2-40B4-BE49-F238E27FC236}">
                      <a16:creationId xmlns:a16="http://schemas.microsoft.com/office/drawing/2014/main" id="{3D1AA160-9C0A-4EA6-BD9B-B8B09E6B266E}"/>
                    </a:ext>
                  </a:extLst>
                </p:cNvPr>
                <p:cNvGrpSpPr/>
                <p:nvPr/>
              </p:nvGrpSpPr>
              <p:grpSpPr>
                <a:xfrm>
                  <a:off x="7761109" y="4100126"/>
                  <a:ext cx="29104" cy="28650"/>
                  <a:chOff x="7761109" y="4100126"/>
                  <a:chExt cx="29104" cy="28650"/>
                </a:xfrm>
                <a:solidFill>
                  <a:schemeClr val="accent1"/>
                </a:solidFill>
              </p:grpSpPr>
              <p:sp>
                <p:nvSpPr>
                  <p:cNvPr id="38" name="Freeform: Shape 37">
                    <a:extLst>
                      <a:ext uri="{FF2B5EF4-FFF2-40B4-BE49-F238E27FC236}">
                        <a16:creationId xmlns:a16="http://schemas.microsoft.com/office/drawing/2014/main" id="{8DEEBA1F-FB04-447F-BE0A-D99FDF79E541}"/>
                      </a:ext>
                    </a:extLst>
                  </p:cNvPr>
                  <p:cNvSpPr/>
                  <p:nvPr/>
                </p:nvSpPr>
                <p:spPr>
                  <a:xfrm>
                    <a:off x="7761563" y="4100126"/>
                    <a:ext cx="28650" cy="28650"/>
                  </a:xfrm>
                  <a:custGeom>
                    <a:avLst/>
                    <a:gdLst>
                      <a:gd name="connsiteX0" fmla="*/ 28531 w 28650"/>
                      <a:gd name="connsiteY0" fmla="*/ 12803 h 28650"/>
                      <a:gd name="connsiteX1" fmla="*/ 15847 w 28650"/>
                      <a:gd name="connsiteY1" fmla="*/ 28532 h 28650"/>
                      <a:gd name="connsiteX2" fmla="*/ 119 w 28650"/>
                      <a:gd name="connsiteY2" fmla="*/ 15847 h 28650"/>
                      <a:gd name="connsiteX3" fmla="*/ 12803 w 28650"/>
                      <a:gd name="connsiteY3" fmla="*/ 119 h 28650"/>
                      <a:gd name="connsiteX4" fmla="*/ 28531 w 28650"/>
                      <a:gd name="connsiteY4" fmla="*/ 12803 h 28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8650" h="28650">
                        <a:moveTo>
                          <a:pt x="28531" y="12803"/>
                        </a:moveTo>
                        <a:cubicBezTo>
                          <a:pt x="29546" y="20414"/>
                          <a:pt x="23965" y="27517"/>
                          <a:pt x="15847" y="28532"/>
                        </a:cubicBezTo>
                        <a:cubicBezTo>
                          <a:pt x="8237" y="29546"/>
                          <a:pt x="1134" y="23965"/>
                          <a:pt x="119" y="15847"/>
                        </a:cubicBezTo>
                        <a:cubicBezTo>
                          <a:pt x="-896" y="8237"/>
                          <a:pt x="4685" y="1134"/>
                          <a:pt x="12803" y="119"/>
                        </a:cubicBezTo>
                        <a:cubicBezTo>
                          <a:pt x="20414" y="-896"/>
                          <a:pt x="27516" y="4685"/>
                          <a:pt x="28531" y="12803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9" name="Freeform: Shape 38">
                    <a:extLst>
                      <a:ext uri="{FF2B5EF4-FFF2-40B4-BE49-F238E27FC236}">
                        <a16:creationId xmlns:a16="http://schemas.microsoft.com/office/drawing/2014/main" id="{65290DCB-EE9F-44DB-A720-3C1FE4F6C1A3}"/>
                      </a:ext>
                    </a:extLst>
                  </p:cNvPr>
                  <p:cNvSpPr/>
                  <p:nvPr/>
                </p:nvSpPr>
                <p:spPr>
                  <a:xfrm>
                    <a:off x="7761109" y="4107855"/>
                    <a:ext cx="11292" cy="11227"/>
                  </a:xfrm>
                  <a:custGeom>
                    <a:avLst/>
                    <a:gdLst>
                      <a:gd name="connsiteX0" fmla="*/ 11227 w 11292"/>
                      <a:gd name="connsiteY0" fmla="*/ 5074 h 11227"/>
                      <a:gd name="connsiteX1" fmla="*/ 6154 w 11292"/>
                      <a:gd name="connsiteY1" fmla="*/ 11162 h 11227"/>
                      <a:gd name="connsiteX2" fmla="*/ 65 w 11292"/>
                      <a:gd name="connsiteY2" fmla="*/ 6088 h 11227"/>
                      <a:gd name="connsiteX3" fmla="*/ 5139 w 11292"/>
                      <a:gd name="connsiteY3" fmla="*/ 0 h 11227"/>
                      <a:gd name="connsiteX4" fmla="*/ 11227 w 11292"/>
                      <a:gd name="connsiteY4" fmla="*/ 5074 h 112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292" h="11227">
                        <a:moveTo>
                          <a:pt x="11227" y="5074"/>
                        </a:moveTo>
                        <a:cubicBezTo>
                          <a:pt x="11735" y="8118"/>
                          <a:pt x="9198" y="10655"/>
                          <a:pt x="6154" y="11162"/>
                        </a:cubicBezTo>
                        <a:cubicBezTo>
                          <a:pt x="3110" y="11670"/>
                          <a:pt x="573" y="9133"/>
                          <a:pt x="65" y="6088"/>
                        </a:cubicBezTo>
                        <a:cubicBezTo>
                          <a:pt x="-442" y="3044"/>
                          <a:pt x="2095" y="507"/>
                          <a:pt x="5139" y="0"/>
                        </a:cubicBezTo>
                        <a:cubicBezTo>
                          <a:pt x="8183" y="0"/>
                          <a:pt x="11227" y="2030"/>
                          <a:pt x="11227" y="5074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24" name="Graphic 4">
                  <a:extLst>
                    <a:ext uri="{FF2B5EF4-FFF2-40B4-BE49-F238E27FC236}">
                      <a16:creationId xmlns:a16="http://schemas.microsoft.com/office/drawing/2014/main" id="{4FB13F3F-6205-4BDC-AD76-A0A29C3FEC86}"/>
                    </a:ext>
                  </a:extLst>
                </p:cNvPr>
                <p:cNvGrpSpPr/>
                <p:nvPr/>
              </p:nvGrpSpPr>
              <p:grpSpPr>
                <a:xfrm>
                  <a:off x="7872675" y="4073743"/>
                  <a:ext cx="28650" cy="28650"/>
                  <a:chOff x="7872675" y="4073743"/>
                  <a:chExt cx="28650" cy="28650"/>
                </a:xfrm>
                <a:solidFill>
                  <a:schemeClr val="accent1"/>
                </a:solidFill>
              </p:grpSpPr>
              <p:sp>
                <p:nvSpPr>
                  <p:cNvPr id="36" name="Freeform: Shape 35">
                    <a:extLst>
                      <a:ext uri="{FF2B5EF4-FFF2-40B4-BE49-F238E27FC236}">
                        <a16:creationId xmlns:a16="http://schemas.microsoft.com/office/drawing/2014/main" id="{7F022A67-C8C4-40FF-A154-C182E917BDAC}"/>
                      </a:ext>
                    </a:extLst>
                  </p:cNvPr>
                  <p:cNvSpPr/>
                  <p:nvPr/>
                </p:nvSpPr>
                <p:spPr>
                  <a:xfrm>
                    <a:off x="7872675" y="4073743"/>
                    <a:ext cx="28650" cy="28650"/>
                  </a:xfrm>
                  <a:custGeom>
                    <a:avLst/>
                    <a:gdLst>
                      <a:gd name="connsiteX0" fmla="*/ 28532 w 28650"/>
                      <a:gd name="connsiteY0" fmla="*/ 12803 h 28650"/>
                      <a:gd name="connsiteX1" fmla="*/ 15848 w 28650"/>
                      <a:gd name="connsiteY1" fmla="*/ 28532 h 28650"/>
                      <a:gd name="connsiteX2" fmla="*/ 119 w 28650"/>
                      <a:gd name="connsiteY2" fmla="*/ 15847 h 28650"/>
                      <a:gd name="connsiteX3" fmla="*/ 12803 w 28650"/>
                      <a:gd name="connsiteY3" fmla="*/ 119 h 28650"/>
                      <a:gd name="connsiteX4" fmla="*/ 28532 w 28650"/>
                      <a:gd name="connsiteY4" fmla="*/ 12803 h 28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8650" h="28650">
                        <a:moveTo>
                          <a:pt x="28532" y="12803"/>
                        </a:moveTo>
                        <a:cubicBezTo>
                          <a:pt x="29546" y="20414"/>
                          <a:pt x="23966" y="27517"/>
                          <a:pt x="15848" y="28532"/>
                        </a:cubicBezTo>
                        <a:cubicBezTo>
                          <a:pt x="8237" y="29546"/>
                          <a:pt x="1134" y="23965"/>
                          <a:pt x="119" y="15847"/>
                        </a:cubicBezTo>
                        <a:cubicBezTo>
                          <a:pt x="-896" y="8237"/>
                          <a:pt x="4685" y="1134"/>
                          <a:pt x="12803" y="119"/>
                        </a:cubicBezTo>
                        <a:cubicBezTo>
                          <a:pt x="20921" y="-896"/>
                          <a:pt x="27517" y="4685"/>
                          <a:pt x="28532" y="12803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7" name="Freeform: Shape 36">
                    <a:extLst>
                      <a:ext uri="{FF2B5EF4-FFF2-40B4-BE49-F238E27FC236}">
                        <a16:creationId xmlns:a16="http://schemas.microsoft.com/office/drawing/2014/main" id="{62AFB8CA-D927-4A2F-AF4A-10557B1EC470}"/>
                      </a:ext>
                    </a:extLst>
                  </p:cNvPr>
                  <p:cNvSpPr/>
                  <p:nvPr/>
                </p:nvSpPr>
                <p:spPr>
                  <a:xfrm>
                    <a:off x="7873237" y="4083501"/>
                    <a:ext cx="11291" cy="11227"/>
                  </a:xfrm>
                  <a:custGeom>
                    <a:avLst/>
                    <a:gdLst>
                      <a:gd name="connsiteX0" fmla="*/ 11227 w 11291"/>
                      <a:gd name="connsiteY0" fmla="*/ 5074 h 11227"/>
                      <a:gd name="connsiteX1" fmla="*/ 6153 w 11291"/>
                      <a:gd name="connsiteY1" fmla="*/ 11162 h 11227"/>
                      <a:gd name="connsiteX2" fmla="*/ 65 w 11291"/>
                      <a:gd name="connsiteY2" fmla="*/ 6088 h 11227"/>
                      <a:gd name="connsiteX3" fmla="*/ 5139 w 11291"/>
                      <a:gd name="connsiteY3" fmla="*/ 0 h 11227"/>
                      <a:gd name="connsiteX4" fmla="*/ 11227 w 11291"/>
                      <a:gd name="connsiteY4" fmla="*/ 5074 h 112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291" h="11227">
                        <a:moveTo>
                          <a:pt x="11227" y="5074"/>
                        </a:moveTo>
                        <a:cubicBezTo>
                          <a:pt x="11734" y="8118"/>
                          <a:pt x="9197" y="10655"/>
                          <a:pt x="6153" y="11162"/>
                        </a:cubicBezTo>
                        <a:cubicBezTo>
                          <a:pt x="3109" y="11669"/>
                          <a:pt x="572" y="9133"/>
                          <a:pt x="65" y="6088"/>
                        </a:cubicBezTo>
                        <a:cubicBezTo>
                          <a:pt x="-443" y="3044"/>
                          <a:pt x="2094" y="507"/>
                          <a:pt x="5139" y="0"/>
                        </a:cubicBezTo>
                        <a:cubicBezTo>
                          <a:pt x="8183" y="0"/>
                          <a:pt x="11227" y="2029"/>
                          <a:pt x="11227" y="5074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2F3FC0E4-76B6-4B0D-8103-E675AB62061C}"/>
                    </a:ext>
                  </a:extLst>
                </p:cNvPr>
                <p:cNvSpPr/>
                <p:nvPr/>
              </p:nvSpPr>
              <p:spPr>
                <a:xfrm>
                  <a:off x="7731240" y="4061477"/>
                  <a:ext cx="49214" cy="28620"/>
                </a:xfrm>
                <a:custGeom>
                  <a:avLst/>
                  <a:gdLst>
                    <a:gd name="connsiteX0" fmla="*/ 0 w 49214"/>
                    <a:gd name="connsiteY0" fmla="*/ 28621 h 28620"/>
                    <a:gd name="connsiteX1" fmla="*/ 49214 w 49214"/>
                    <a:gd name="connsiteY1" fmla="*/ 12385 h 28620"/>
                    <a:gd name="connsiteX2" fmla="*/ 40081 w 49214"/>
                    <a:gd name="connsiteY2" fmla="*/ 208 h 28620"/>
                    <a:gd name="connsiteX3" fmla="*/ 0 w 49214"/>
                    <a:gd name="connsiteY3" fmla="*/ 28621 h 286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214" h="28620">
                      <a:moveTo>
                        <a:pt x="0" y="28621"/>
                      </a:moveTo>
                      <a:cubicBezTo>
                        <a:pt x="4566" y="21010"/>
                        <a:pt x="37037" y="9848"/>
                        <a:pt x="49214" y="12385"/>
                      </a:cubicBezTo>
                      <a:cubicBezTo>
                        <a:pt x="49214" y="5789"/>
                        <a:pt x="44141" y="-1314"/>
                        <a:pt x="40081" y="208"/>
                      </a:cubicBezTo>
                      <a:cubicBezTo>
                        <a:pt x="25876" y="3760"/>
                        <a:pt x="9132" y="13400"/>
                        <a:pt x="0" y="28621"/>
                      </a:cubicBezTo>
                      <a:close/>
                    </a:path>
                  </a:pathLst>
                </a:custGeom>
                <a:solidFill>
                  <a:srgbClr val="231C1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6" name="Freeform: Shape 25">
                  <a:extLst>
                    <a:ext uri="{FF2B5EF4-FFF2-40B4-BE49-F238E27FC236}">
                      <a16:creationId xmlns:a16="http://schemas.microsoft.com/office/drawing/2014/main" id="{456C9ACC-EDAC-478E-9ACA-6268AED80D7C}"/>
                    </a:ext>
                  </a:extLst>
                </p:cNvPr>
                <p:cNvSpPr/>
                <p:nvPr/>
              </p:nvSpPr>
              <p:spPr>
                <a:xfrm>
                  <a:off x="7806329" y="4159099"/>
                  <a:ext cx="79148" cy="40217"/>
                </a:xfrm>
                <a:custGeom>
                  <a:avLst/>
                  <a:gdLst>
                    <a:gd name="connsiteX0" fmla="*/ 79149 w 79148"/>
                    <a:gd name="connsiteY0" fmla="*/ 0 h 40217"/>
                    <a:gd name="connsiteX1" fmla="*/ 0 w 79148"/>
                    <a:gd name="connsiteY1" fmla="*/ 21309 h 40217"/>
                    <a:gd name="connsiteX2" fmla="*/ 76105 w 79148"/>
                    <a:gd name="connsiteY2" fmla="*/ 29935 h 40217"/>
                    <a:gd name="connsiteX3" fmla="*/ 79149 w 79148"/>
                    <a:gd name="connsiteY3" fmla="*/ 0 h 402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9148" h="40217">
                      <a:moveTo>
                        <a:pt x="79149" y="0"/>
                      </a:moveTo>
                      <a:cubicBezTo>
                        <a:pt x="79149" y="0"/>
                        <a:pt x="32979" y="26890"/>
                        <a:pt x="0" y="21309"/>
                      </a:cubicBezTo>
                      <a:cubicBezTo>
                        <a:pt x="0" y="21309"/>
                        <a:pt x="20802" y="57332"/>
                        <a:pt x="76105" y="29935"/>
                      </a:cubicBezTo>
                      <a:cubicBezTo>
                        <a:pt x="76105" y="29935"/>
                        <a:pt x="63421" y="14206"/>
                        <a:pt x="79149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7" name="Freeform: Shape 26">
                  <a:extLst>
                    <a:ext uri="{FF2B5EF4-FFF2-40B4-BE49-F238E27FC236}">
                      <a16:creationId xmlns:a16="http://schemas.microsoft.com/office/drawing/2014/main" id="{1CE8A666-6AB0-4DBD-B558-3DE86A83164D}"/>
                    </a:ext>
                  </a:extLst>
                </p:cNvPr>
                <p:cNvSpPr/>
                <p:nvPr/>
              </p:nvSpPr>
              <p:spPr>
                <a:xfrm>
                  <a:off x="7806837" y="4178886"/>
                  <a:ext cx="31964" cy="19279"/>
                </a:xfrm>
                <a:custGeom>
                  <a:avLst/>
                  <a:gdLst>
                    <a:gd name="connsiteX0" fmla="*/ 27905 w 31964"/>
                    <a:gd name="connsiteY0" fmla="*/ 0 h 19279"/>
                    <a:gd name="connsiteX1" fmla="*/ 0 w 31964"/>
                    <a:gd name="connsiteY1" fmla="*/ 1522 h 19279"/>
                    <a:gd name="connsiteX2" fmla="*/ 31964 w 31964"/>
                    <a:gd name="connsiteY2" fmla="*/ 19280 h 19279"/>
                    <a:gd name="connsiteX3" fmla="*/ 16236 w 31964"/>
                    <a:gd name="connsiteY3" fmla="*/ 7610 h 19279"/>
                    <a:gd name="connsiteX4" fmla="*/ 27905 w 31964"/>
                    <a:gd name="connsiteY4" fmla="*/ 0 h 192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964" h="19279">
                      <a:moveTo>
                        <a:pt x="27905" y="0"/>
                      </a:moveTo>
                      <a:cubicBezTo>
                        <a:pt x="18266" y="2030"/>
                        <a:pt x="8626" y="3044"/>
                        <a:pt x="0" y="1522"/>
                      </a:cubicBezTo>
                      <a:cubicBezTo>
                        <a:pt x="0" y="1522"/>
                        <a:pt x="10147" y="16743"/>
                        <a:pt x="31964" y="19280"/>
                      </a:cubicBezTo>
                      <a:cubicBezTo>
                        <a:pt x="24354" y="17758"/>
                        <a:pt x="19787" y="12684"/>
                        <a:pt x="16236" y="7610"/>
                      </a:cubicBezTo>
                      <a:cubicBezTo>
                        <a:pt x="21310" y="3552"/>
                        <a:pt x="25368" y="0"/>
                        <a:pt x="27905" y="0"/>
                      </a:cubicBezTo>
                      <a:close/>
                    </a:path>
                  </a:pathLst>
                </a:custGeom>
                <a:solidFill>
                  <a:srgbClr val="BCBCBC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" name="Freeform: Shape 27">
                  <a:extLst>
                    <a:ext uri="{FF2B5EF4-FFF2-40B4-BE49-F238E27FC236}">
                      <a16:creationId xmlns:a16="http://schemas.microsoft.com/office/drawing/2014/main" id="{6284878B-DB0B-423A-AF34-C7D4FF32984A}"/>
                    </a:ext>
                  </a:extLst>
                </p:cNvPr>
                <p:cNvSpPr/>
                <p:nvPr/>
              </p:nvSpPr>
              <p:spPr>
                <a:xfrm>
                  <a:off x="7859820" y="4052552"/>
                  <a:ext cx="12467" cy="83715"/>
                </a:xfrm>
                <a:custGeom>
                  <a:avLst/>
                  <a:gdLst>
                    <a:gd name="connsiteX0" fmla="*/ 8409 w 12467"/>
                    <a:gd name="connsiteY0" fmla="*/ 0 h 83715"/>
                    <a:gd name="connsiteX1" fmla="*/ 12467 w 12467"/>
                    <a:gd name="connsiteY1" fmla="*/ 83715 h 837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2467" h="83715">
                      <a:moveTo>
                        <a:pt x="8409" y="0"/>
                      </a:moveTo>
                      <a:cubicBezTo>
                        <a:pt x="10945" y="27398"/>
                        <a:pt x="-14423" y="60884"/>
                        <a:pt x="12467" y="83715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9" name="Freeform: Shape 28">
                  <a:extLst>
                    <a:ext uri="{FF2B5EF4-FFF2-40B4-BE49-F238E27FC236}">
                      <a16:creationId xmlns:a16="http://schemas.microsoft.com/office/drawing/2014/main" id="{63936FF0-A076-4E0B-9A1E-78D7CA3BA3B3}"/>
                    </a:ext>
                  </a:extLst>
                </p:cNvPr>
                <p:cNvSpPr/>
                <p:nvPr/>
              </p:nvSpPr>
              <p:spPr>
                <a:xfrm>
                  <a:off x="7840323" y="4131760"/>
                  <a:ext cx="34220" cy="23901"/>
                </a:xfrm>
                <a:custGeom>
                  <a:avLst/>
                  <a:gdLst>
                    <a:gd name="connsiteX0" fmla="*/ 33993 w 34220"/>
                    <a:gd name="connsiteY0" fmla="*/ 5015 h 23901"/>
                    <a:gd name="connsiteX1" fmla="*/ 0 w 34220"/>
                    <a:gd name="connsiteY1" fmla="*/ 14655 h 23901"/>
                    <a:gd name="connsiteX2" fmla="*/ 33993 w 34220"/>
                    <a:gd name="connsiteY2" fmla="*/ 5015 h 239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4220" h="23901">
                      <a:moveTo>
                        <a:pt x="33993" y="5015"/>
                      </a:moveTo>
                      <a:cubicBezTo>
                        <a:pt x="37037" y="25310"/>
                        <a:pt x="8625" y="30384"/>
                        <a:pt x="0" y="14655"/>
                      </a:cubicBezTo>
                      <a:cubicBezTo>
                        <a:pt x="6088" y="5523"/>
                        <a:pt x="21309" y="-7161"/>
                        <a:pt x="33993" y="5015"/>
                      </a:cubicBezTo>
                      <a:close/>
                    </a:path>
                  </a:pathLst>
                </a:custGeom>
                <a:solidFill>
                  <a:srgbClr val="D3A17D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: Shape 29">
                  <a:extLst>
                    <a:ext uri="{FF2B5EF4-FFF2-40B4-BE49-F238E27FC236}">
                      <a16:creationId xmlns:a16="http://schemas.microsoft.com/office/drawing/2014/main" id="{41A4EFF9-C2E6-4ADA-9159-ED6CBFEAA37C}"/>
                    </a:ext>
                  </a:extLst>
                </p:cNvPr>
                <p:cNvSpPr/>
                <p:nvPr/>
              </p:nvSpPr>
              <p:spPr>
                <a:xfrm>
                  <a:off x="7865080" y="4042510"/>
                  <a:ext cx="51855" cy="15115"/>
                </a:xfrm>
                <a:custGeom>
                  <a:avLst/>
                  <a:gdLst>
                    <a:gd name="connsiteX0" fmla="*/ 51855 w 51855"/>
                    <a:gd name="connsiteY0" fmla="*/ 12579 h 15115"/>
                    <a:gd name="connsiteX1" fmla="*/ 1119 w 51855"/>
                    <a:gd name="connsiteY1" fmla="*/ 15115 h 15115"/>
                    <a:gd name="connsiteX2" fmla="*/ 4670 w 51855"/>
                    <a:gd name="connsiteY2" fmla="*/ 402 h 15115"/>
                    <a:gd name="connsiteX3" fmla="*/ 51855 w 51855"/>
                    <a:gd name="connsiteY3" fmla="*/ 12579 h 151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855" h="15115">
                      <a:moveTo>
                        <a:pt x="51855" y="12579"/>
                      </a:moveTo>
                      <a:cubicBezTo>
                        <a:pt x="45259" y="6998"/>
                        <a:pt x="11266" y="8520"/>
                        <a:pt x="1119" y="15115"/>
                      </a:cubicBezTo>
                      <a:cubicBezTo>
                        <a:pt x="-1418" y="9027"/>
                        <a:pt x="612" y="402"/>
                        <a:pt x="4670" y="402"/>
                      </a:cubicBezTo>
                      <a:cubicBezTo>
                        <a:pt x="19384" y="-1120"/>
                        <a:pt x="38156" y="1417"/>
                        <a:pt x="51855" y="12579"/>
                      </a:cubicBezTo>
                      <a:close/>
                    </a:path>
                  </a:pathLst>
                </a:custGeom>
                <a:solidFill>
                  <a:srgbClr val="231C1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1" name="Freeform: Shape 30">
                  <a:extLst>
                    <a:ext uri="{FF2B5EF4-FFF2-40B4-BE49-F238E27FC236}">
                      <a16:creationId xmlns:a16="http://schemas.microsoft.com/office/drawing/2014/main" id="{EE907A47-647A-4942-9053-E80345DC33E8}"/>
                    </a:ext>
                  </a:extLst>
                </p:cNvPr>
                <p:cNvSpPr/>
                <p:nvPr/>
              </p:nvSpPr>
              <p:spPr>
                <a:xfrm>
                  <a:off x="7803285" y="4159099"/>
                  <a:ext cx="82193" cy="21656"/>
                </a:xfrm>
                <a:custGeom>
                  <a:avLst/>
                  <a:gdLst>
                    <a:gd name="connsiteX0" fmla="*/ 82193 w 82193"/>
                    <a:gd name="connsiteY0" fmla="*/ 0 h 21656"/>
                    <a:gd name="connsiteX1" fmla="*/ 0 w 82193"/>
                    <a:gd name="connsiteY1" fmla="*/ 21309 h 216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82193" h="21656">
                      <a:moveTo>
                        <a:pt x="82193" y="0"/>
                      </a:moveTo>
                      <a:cubicBezTo>
                        <a:pt x="82193" y="0"/>
                        <a:pt x="37038" y="24861"/>
                        <a:pt x="0" y="21309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2" name="Freeform: Shape 31">
                  <a:extLst>
                    <a:ext uri="{FF2B5EF4-FFF2-40B4-BE49-F238E27FC236}">
                      <a16:creationId xmlns:a16="http://schemas.microsoft.com/office/drawing/2014/main" id="{0DBBF554-8915-47C7-8A99-BCAE39585C91}"/>
                    </a:ext>
                  </a:extLst>
                </p:cNvPr>
                <p:cNvSpPr/>
                <p:nvPr/>
              </p:nvSpPr>
              <p:spPr>
                <a:xfrm>
                  <a:off x="7804808" y="4179394"/>
                  <a:ext cx="79656" cy="20125"/>
                </a:xfrm>
                <a:custGeom>
                  <a:avLst/>
                  <a:gdLst>
                    <a:gd name="connsiteX0" fmla="*/ 0 w 79656"/>
                    <a:gd name="connsiteY0" fmla="*/ 0 h 20125"/>
                    <a:gd name="connsiteX1" fmla="*/ 79656 w 79656"/>
                    <a:gd name="connsiteY1" fmla="*/ 10147 h 20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79656" h="20125">
                      <a:moveTo>
                        <a:pt x="0" y="0"/>
                      </a:moveTo>
                      <a:cubicBezTo>
                        <a:pt x="507" y="2537"/>
                        <a:pt x="30442" y="36530"/>
                        <a:pt x="79656" y="10147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3" name="Freeform: Shape 32">
                  <a:extLst>
                    <a:ext uri="{FF2B5EF4-FFF2-40B4-BE49-F238E27FC236}">
                      <a16:creationId xmlns:a16="http://schemas.microsoft.com/office/drawing/2014/main" id="{09735AB1-4787-41E2-8820-50D7CEB38AC4}"/>
                    </a:ext>
                  </a:extLst>
                </p:cNvPr>
                <p:cNvSpPr/>
                <p:nvPr/>
              </p:nvSpPr>
              <p:spPr>
                <a:xfrm>
                  <a:off x="7646509" y="4154553"/>
                  <a:ext cx="53780" cy="23826"/>
                </a:xfrm>
                <a:custGeom>
                  <a:avLst/>
                  <a:gdLst>
                    <a:gd name="connsiteX0" fmla="*/ 0 w 53780"/>
                    <a:gd name="connsiteY0" fmla="*/ 995 h 23826"/>
                    <a:gd name="connsiteX1" fmla="*/ 53781 w 53780"/>
                    <a:gd name="connsiteY1" fmla="*/ 23826 h 238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3780" h="23826">
                      <a:moveTo>
                        <a:pt x="0" y="995"/>
                      </a:moveTo>
                      <a:cubicBezTo>
                        <a:pt x="22831" y="-2557"/>
                        <a:pt x="42112" y="3024"/>
                        <a:pt x="53781" y="23826"/>
                      </a:cubicBezTo>
                    </a:path>
                  </a:pathLst>
                </a:custGeom>
                <a:noFill/>
                <a:ln w="2502" cap="rnd">
                  <a:solidFill>
                    <a:srgbClr val="CE7352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4" name="Freeform: Shape 33">
                  <a:extLst>
                    <a:ext uri="{FF2B5EF4-FFF2-40B4-BE49-F238E27FC236}">
                      <a16:creationId xmlns:a16="http://schemas.microsoft.com/office/drawing/2014/main" id="{F4B9F33C-9CBD-4AF8-BBD2-1536809581FD}"/>
                    </a:ext>
                  </a:extLst>
                </p:cNvPr>
                <p:cNvSpPr/>
                <p:nvPr/>
              </p:nvSpPr>
              <p:spPr>
                <a:xfrm>
                  <a:off x="7659193" y="4163440"/>
                  <a:ext cx="28412" cy="13756"/>
                </a:xfrm>
                <a:custGeom>
                  <a:avLst/>
                  <a:gdLst>
                    <a:gd name="connsiteX0" fmla="*/ 28412 w 28412"/>
                    <a:gd name="connsiteY0" fmla="*/ 225 h 13756"/>
                    <a:gd name="connsiteX1" fmla="*/ 21817 w 28412"/>
                    <a:gd name="connsiteY1" fmla="*/ 225 h 13756"/>
                    <a:gd name="connsiteX2" fmla="*/ 24861 w 28412"/>
                    <a:gd name="connsiteY2" fmla="*/ 10373 h 13756"/>
                    <a:gd name="connsiteX3" fmla="*/ 0 w 28412"/>
                    <a:gd name="connsiteY3" fmla="*/ 9866 h 137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8412" h="13756">
                      <a:moveTo>
                        <a:pt x="28412" y="225"/>
                      </a:moveTo>
                      <a:cubicBezTo>
                        <a:pt x="26383" y="-282"/>
                        <a:pt x="23847" y="225"/>
                        <a:pt x="21817" y="225"/>
                      </a:cubicBezTo>
                      <a:cubicBezTo>
                        <a:pt x="22324" y="2762"/>
                        <a:pt x="22324" y="6821"/>
                        <a:pt x="24861" y="10373"/>
                      </a:cubicBezTo>
                      <a:cubicBezTo>
                        <a:pt x="17758" y="15446"/>
                        <a:pt x="7103" y="14432"/>
                        <a:pt x="0" y="9866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5" name="Freeform: Shape 34">
                  <a:extLst>
                    <a:ext uri="{FF2B5EF4-FFF2-40B4-BE49-F238E27FC236}">
                      <a16:creationId xmlns:a16="http://schemas.microsoft.com/office/drawing/2014/main" id="{DC5209FA-E4A7-44E8-9F0E-7AD6F1AFC717}"/>
                    </a:ext>
                  </a:extLst>
                </p:cNvPr>
                <p:cNvSpPr/>
                <p:nvPr/>
              </p:nvSpPr>
              <p:spPr>
                <a:xfrm>
                  <a:off x="7800241" y="4170261"/>
                  <a:ext cx="10147" cy="19279"/>
                </a:xfrm>
                <a:custGeom>
                  <a:avLst/>
                  <a:gdLst>
                    <a:gd name="connsiteX0" fmla="*/ 10147 w 10147"/>
                    <a:gd name="connsiteY0" fmla="*/ 0 h 19279"/>
                    <a:gd name="connsiteX1" fmla="*/ 0 w 10147"/>
                    <a:gd name="connsiteY1" fmla="*/ 19280 h 192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147" h="19279">
                      <a:moveTo>
                        <a:pt x="10147" y="0"/>
                      </a:moveTo>
                      <a:cubicBezTo>
                        <a:pt x="5074" y="5074"/>
                        <a:pt x="507" y="11669"/>
                        <a:pt x="0" y="19280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D3BD6301-5E18-41BC-8754-414A54D7CDD3}"/>
                  </a:ext>
                </a:extLst>
              </p:cNvPr>
              <p:cNvSpPr/>
              <p:nvPr/>
            </p:nvSpPr>
            <p:spPr>
              <a:xfrm>
                <a:off x="7734284" y="4060338"/>
                <a:ext cx="211571" cy="85751"/>
              </a:xfrm>
              <a:custGeom>
                <a:avLst/>
                <a:gdLst>
                  <a:gd name="connsiteX0" fmla="*/ 114157 w 211571"/>
                  <a:gd name="connsiteY0" fmla="*/ 21134 h 85751"/>
                  <a:gd name="connsiteX1" fmla="*/ 105024 w 211571"/>
                  <a:gd name="connsiteY1" fmla="*/ 22656 h 85751"/>
                  <a:gd name="connsiteX2" fmla="*/ 104517 w 211571"/>
                  <a:gd name="connsiteY2" fmla="*/ 22656 h 85751"/>
                  <a:gd name="connsiteX3" fmla="*/ 95384 w 211571"/>
                  <a:gd name="connsiteY3" fmla="*/ 24178 h 85751"/>
                  <a:gd name="connsiteX4" fmla="*/ 0 w 211571"/>
                  <a:gd name="connsiteY4" fmla="*/ 35847 h 85751"/>
                  <a:gd name="connsiteX5" fmla="*/ 2030 w 211571"/>
                  <a:gd name="connsiteY5" fmla="*/ 48531 h 85751"/>
                  <a:gd name="connsiteX6" fmla="*/ 14206 w 211571"/>
                  <a:gd name="connsiteY6" fmla="*/ 55127 h 85751"/>
                  <a:gd name="connsiteX7" fmla="*/ 29935 w 211571"/>
                  <a:gd name="connsiteY7" fmla="*/ 84555 h 85751"/>
                  <a:gd name="connsiteX8" fmla="*/ 90819 w 211571"/>
                  <a:gd name="connsiteY8" fmla="*/ 69841 h 85751"/>
                  <a:gd name="connsiteX9" fmla="*/ 98429 w 211571"/>
                  <a:gd name="connsiteY9" fmla="*/ 37877 h 85751"/>
                  <a:gd name="connsiteX10" fmla="*/ 98429 w 211571"/>
                  <a:gd name="connsiteY10" fmla="*/ 37877 h 85751"/>
                  <a:gd name="connsiteX11" fmla="*/ 106040 w 211571"/>
                  <a:gd name="connsiteY11" fmla="*/ 30266 h 85751"/>
                  <a:gd name="connsiteX12" fmla="*/ 106040 w 211571"/>
                  <a:gd name="connsiteY12" fmla="*/ 30266 h 85751"/>
                  <a:gd name="connsiteX13" fmla="*/ 106547 w 211571"/>
                  <a:gd name="connsiteY13" fmla="*/ 30266 h 85751"/>
                  <a:gd name="connsiteX14" fmla="*/ 107054 w 211571"/>
                  <a:gd name="connsiteY14" fmla="*/ 30266 h 85751"/>
                  <a:gd name="connsiteX15" fmla="*/ 107054 w 211571"/>
                  <a:gd name="connsiteY15" fmla="*/ 30266 h 85751"/>
                  <a:gd name="connsiteX16" fmla="*/ 116694 w 211571"/>
                  <a:gd name="connsiteY16" fmla="*/ 35340 h 85751"/>
                  <a:gd name="connsiteX17" fmla="*/ 116694 w 211571"/>
                  <a:gd name="connsiteY17" fmla="*/ 35340 h 85751"/>
                  <a:gd name="connsiteX18" fmla="*/ 133945 w 211571"/>
                  <a:gd name="connsiteY18" fmla="*/ 63245 h 85751"/>
                  <a:gd name="connsiteX19" fmla="*/ 196350 w 211571"/>
                  <a:gd name="connsiteY19" fmla="*/ 58679 h 85751"/>
                  <a:gd name="connsiteX20" fmla="*/ 201931 w 211571"/>
                  <a:gd name="connsiteY20" fmla="*/ 26207 h 85751"/>
                  <a:gd name="connsiteX21" fmla="*/ 211571 w 211571"/>
                  <a:gd name="connsiteY21" fmla="*/ 16060 h 85751"/>
                  <a:gd name="connsiteX22" fmla="*/ 209542 w 211571"/>
                  <a:gd name="connsiteY22" fmla="*/ 3376 h 85751"/>
                  <a:gd name="connsiteX23" fmla="*/ 114157 w 211571"/>
                  <a:gd name="connsiteY23" fmla="*/ 21134 h 85751"/>
                  <a:gd name="connsiteX24" fmla="*/ 87774 w 211571"/>
                  <a:gd name="connsiteY24" fmla="*/ 67811 h 85751"/>
                  <a:gd name="connsiteX25" fmla="*/ 30949 w 211571"/>
                  <a:gd name="connsiteY25" fmla="*/ 82018 h 85751"/>
                  <a:gd name="connsiteX26" fmla="*/ 17758 w 211571"/>
                  <a:gd name="connsiteY26" fmla="*/ 54620 h 85751"/>
                  <a:gd name="connsiteX27" fmla="*/ 16235 w 211571"/>
                  <a:gd name="connsiteY27" fmla="*/ 41428 h 85751"/>
                  <a:gd name="connsiteX28" fmla="*/ 60377 w 211571"/>
                  <a:gd name="connsiteY28" fmla="*/ 23671 h 85751"/>
                  <a:gd name="connsiteX29" fmla="*/ 93355 w 211571"/>
                  <a:gd name="connsiteY29" fmla="*/ 37877 h 85751"/>
                  <a:gd name="connsiteX30" fmla="*/ 87774 w 211571"/>
                  <a:gd name="connsiteY30" fmla="*/ 67811 h 85751"/>
                  <a:gd name="connsiteX31" fmla="*/ 197365 w 211571"/>
                  <a:gd name="connsiteY31" fmla="*/ 25700 h 85751"/>
                  <a:gd name="connsiteX32" fmla="*/ 193306 w 211571"/>
                  <a:gd name="connsiteY32" fmla="*/ 56142 h 85751"/>
                  <a:gd name="connsiteX33" fmla="*/ 134959 w 211571"/>
                  <a:gd name="connsiteY33" fmla="*/ 60201 h 85751"/>
                  <a:gd name="connsiteX34" fmla="*/ 120245 w 211571"/>
                  <a:gd name="connsiteY34" fmla="*/ 33818 h 85751"/>
                  <a:gd name="connsiteX35" fmla="*/ 147136 w 211571"/>
                  <a:gd name="connsiteY35" fmla="*/ 10479 h 85751"/>
                  <a:gd name="connsiteX36" fmla="*/ 194829 w 211571"/>
                  <a:gd name="connsiteY36" fmla="*/ 13523 h 85751"/>
                  <a:gd name="connsiteX37" fmla="*/ 197365 w 211571"/>
                  <a:gd name="connsiteY37" fmla="*/ 25700 h 857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211571" h="85751">
                    <a:moveTo>
                      <a:pt x="114157" y="21134"/>
                    </a:moveTo>
                    <a:lnTo>
                      <a:pt x="105024" y="22656"/>
                    </a:lnTo>
                    <a:lnTo>
                      <a:pt x="104517" y="22656"/>
                    </a:lnTo>
                    <a:lnTo>
                      <a:pt x="95384" y="24178"/>
                    </a:lnTo>
                    <a:cubicBezTo>
                      <a:pt x="60377" y="2361"/>
                      <a:pt x="0" y="35847"/>
                      <a:pt x="0" y="35847"/>
                    </a:cubicBezTo>
                    <a:lnTo>
                      <a:pt x="2030" y="48531"/>
                    </a:lnTo>
                    <a:cubicBezTo>
                      <a:pt x="9132" y="47009"/>
                      <a:pt x="14206" y="55127"/>
                      <a:pt x="14206" y="55127"/>
                    </a:cubicBezTo>
                    <a:cubicBezTo>
                      <a:pt x="14206" y="55127"/>
                      <a:pt x="20802" y="76437"/>
                      <a:pt x="29935" y="84555"/>
                    </a:cubicBezTo>
                    <a:cubicBezTo>
                      <a:pt x="38052" y="87599"/>
                      <a:pt x="77627" y="85569"/>
                      <a:pt x="90819" y="69841"/>
                    </a:cubicBezTo>
                    <a:cubicBezTo>
                      <a:pt x="96400" y="60708"/>
                      <a:pt x="97921" y="47517"/>
                      <a:pt x="98429" y="37877"/>
                    </a:cubicBezTo>
                    <a:lnTo>
                      <a:pt x="98429" y="37877"/>
                    </a:lnTo>
                    <a:cubicBezTo>
                      <a:pt x="98936" y="31788"/>
                      <a:pt x="104010" y="30774"/>
                      <a:pt x="106040" y="30266"/>
                    </a:cubicBezTo>
                    <a:lnTo>
                      <a:pt x="106040" y="30266"/>
                    </a:lnTo>
                    <a:cubicBezTo>
                      <a:pt x="106040" y="30266"/>
                      <a:pt x="106040" y="30266"/>
                      <a:pt x="106547" y="30266"/>
                    </a:cubicBezTo>
                    <a:cubicBezTo>
                      <a:pt x="106547" y="30266"/>
                      <a:pt x="107054" y="30266"/>
                      <a:pt x="107054" y="30266"/>
                    </a:cubicBezTo>
                    <a:lnTo>
                      <a:pt x="107054" y="30266"/>
                    </a:lnTo>
                    <a:cubicBezTo>
                      <a:pt x="109084" y="29759"/>
                      <a:pt x="114157" y="29759"/>
                      <a:pt x="116694" y="35340"/>
                    </a:cubicBezTo>
                    <a:lnTo>
                      <a:pt x="116694" y="35340"/>
                    </a:lnTo>
                    <a:cubicBezTo>
                      <a:pt x="120245" y="44473"/>
                      <a:pt x="125826" y="56142"/>
                      <a:pt x="133945" y="63245"/>
                    </a:cubicBezTo>
                    <a:cubicBezTo>
                      <a:pt x="151195" y="74407"/>
                      <a:pt x="189755" y="64260"/>
                      <a:pt x="196350" y="58679"/>
                    </a:cubicBezTo>
                    <a:cubicBezTo>
                      <a:pt x="202439" y="48531"/>
                      <a:pt x="201931" y="26207"/>
                      <a:pt x="201931" y="26207"/>
                    </a:cubicBezTo>
                    <a:cubicBezTo>
                      <a:pt x="201931" y="26207"/>
                      <a:pt x="204468" y="16568"/>
                      <a:pt x="211571" y="16060"/>
                    </a:cubicBezTo>
                    <a:lnTo>
                      <a:pt x="209542" y="3376"/>
                    </a:lnTo>
                    <a:cubicBezTo>
                      <a:pt x="208527" y="2361"/>
                      <a:pt x="140540" y="-10323"/>
                      <a:pt x="114157" y="21134"/>
                    </a:cubicBezTo>
                    <a:close/>
                    <a:moveTo>
                      <a:pt x="87774" y="67811"/>
                    </a:moveTo>
                    <a:cubicBezTo>
                      <a:pt x="75598" y="83540"/>
                      <a:pt x="38560" y="85569"/>
                      <a:pt x="30949" y="82018"/>
                    </a:cubicBezTo>
                    <a:cubicBezTo>
                      <a:pt x="22831" y="73900"/>
                      <a:pt x="17758" y="54620"/>
                      <a:pt x="17758" y="54620"/>
                    </a:cubicBezTo>
                    <a:cubicBezTo>
                      <a:pt x="16743" y="48024"/>
                      <a:pt x="16235" y="45995"/>
                      <a:pt x="16235" y="41428"/>
                    </a:cubicBezTo>
                    <a:cubicBezTo>
                      <a:pt x="21309" y="27222"/>
                      <a:pt x="53781" y="24178"/>
                      <a:pt x="60377" y="23671"/>
                    </a:cubicBezTo>
                    <a:cubicBezTo>
                      <a:pt x="84730" y="23163"/>
                      <a:pt x="91833" y="35340"/>
                      <a:pt x="93355" y="37877"/>
                    </a:cubicBezTo>
                    <a:cubicBezTo>
                      <a:pt x="92848" y="47517"/>
                      <a:pt x="92848" y="58679"/>
                      <a:pt x="87774" y="67811"/>
                    </a:cubicBezTo>
                    <a:close/>
                    <a:moveTo>
                      <a:pt x="197365" y="25700"/>
                    </a:moveTo>
                    <a:cubicBezTo>
                      <a:pt x="197365" y="25700"/>
                      <a:pt x="198887" y="45487"/>
                      <a:pt x="193306" y="56142"/>
                    </a:cubicBezTo>
                    <a:cubicBezTo>
                      <a:pt x="187218" y="61723"/>
                      <a:pt x="151195" y="71363"/>
                      <a:pt x="134959" y="60201"/>
                    </a:cubicBezTo>
                    <a:cubicBezTo>
                      <a:pt x="127349" y="53098"/>
                      <a:pt x="123797" y="42443"/>
                      <a:pt x="120245" y="33818"/>
                    </a:cubicBezTo>
                    <a:cubicBezTo>
                      <a:pt x="120753" y="31281"/>
                      <a:pt x="123797" y="17075"/>
                      <a:pt x="147136" y="10479"/>
                    </a:cubicBezTo>
                    <a:cubicBezTo>
                      <a:pt x="153731" y="8957"/>
                      <a:pt x="185189" y="1347"/>
                      <a:pt x="194829" y="13523"/>
                    </a:cubicBezTo>
                    <a:cubicBezTo>
                      <a:pt x="196350" y="17075"/>
                      <a:pt x="196350" y="19104"/>
                      <a:pt x="197365" y="25700"/>
                    </a:cubicBezTo>
                    <a:close/>
                  </a:path>
                </a:pathLst>
              </a:custGeom>
              <a:solidFill>
                <a:srgbClr val="30000E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C787EBCB-6C0B-42F4-AF2F-28465F5C040E}"/>
                  </a:ext>
                </a:extLst>
              </p:cNvPr>
              <p:cNvSpPr/>
              <p:nvPr/>
            </p:nvSpPr>
            <p:spPr>
              <a:xfrm>
                <a:off x="7655642" y="4092127"/>
                <a:ext cx="92847" cy="35008"/>
              </a:xfrm>
              <a:custGeom>
                <a:avLst/>
                <a:gdLst>
                  <a:gd name="connsiteX0" fmla="*/ 92848 w 92847"/>
                  <a:gd name="connsiteY0" fmla="*/ 15728 h 35008"/>
                  <a:gd name="connsiteX1" fmla="*/ 3551 w 92847"/>
                  <a:gd name="connsiteY1" fmla="*/ 35008 h 35008"/>
                  <a:gd name="connsiteX2" fmla="*/ 0 w 92847"/>
                  <a:gd name="connsiteY2" fmla="*/ 26383 h 35008"/>
                  <a:gd name="connsiteX3" fmla="*/ 88282 w 92847"/>
                  <a:gd name="connsiteY3" fmla="*/ 0 h 350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2847" h="35008">
                    <a:moveTo>
                      <a:pt x="92848" y="15728"/>
                    </a:moveTo>
                    <a:lnTo>
                      <a:pt x="3551" y="35008"/>
                    </a:lnTo>
                    <a:lnTo>
                      <a:pt x="0" y="26383"/>
                    </a:lnTo>
                    <a:lnTo>
                      <a:pt x="88282" y="0"/>
                    </a:lnTo>
                    <a:close/>
                  </a:path>
                </a:pathLst>
              </a:custGeom>
              <a:solidFill>
                <a:srgbClr val="30000E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C91522C9-5252-41C8-ABB3-D8D1D474D531}"/>
                  </a:ext>
                </a:extLst>
              </p:cNvPr>
              <p:cNvSpPr/>
              <p:nvPr/>
            </p:nvSpPr>
            <p:spPr>
              <a:xfrm>
                <a:off x="7601410" y="3873202"/>
                <a:ext cx="336746" cy="256470"/>
              </a:xfrm>
              <a:custGeom>
                <a:avLst/>
                <a:gdLst>
                  <a:gd name="connsiteX0" fmla="*/ 57784 w 336746"/>
                  <a:gd name="connsiteY0" fmla="*/ 254441 h 256470"/>
                  <a:gd name="connsiteX1" fmla="*/ 86196 w 336746"/>
                  <a:gd name="connsiteY1" fmla="*/ 138254 h 256470"/>
                  <a:gd name="connsiteX2" fmla="*/ 137441 w 336746"/>
                  <a:gd name="connsiteY2" fmla="*/ 149416 h 256470"/>
                  <a:gd name="connsiteX3" fmla="*/ 225215 w 336746"/>
                  <a:gd name="connsiteY3" fmla="*/ 152968 h 256470"/>
                  <a:gd name="connsiteX4" fmla="*/ 331761 w 336746"/>
                  <a:gd name="connsiteY4" fmla="*/ 87517 h 256470"/>
                  <a:gd name="connsiteX5" fmla="*/ 127293 w 336746"/>
                  <a:gd name="connsiteY5" fmla="*/ 4309 h 256470"/>
                  <a:gd name="connsiteX6" fmla="*/ 452 w 336746"/>
                  <a:gd name="connsiteY6" fmla="*/ 110856 h 256470"/>
                  <a:gd name="connsiteX7" fmla="*/ 46622 w 336746"/>
                  <a:gd name="connsiteY7" fmla="*/ 256470 h 2564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36746" h="256470">
                    <a:moveTo>
                      <a:pt x="57784" y="254441"/>
                    </a:moveTo>
                    <a:cubicBezTo>
                      <a:pt x="48144" y="179351"/>
                      <a:pt x="108013" y="193050"/>
                      <a:pt x="86196" y="138254"/>
                    </a:cubicBezTo>
                    <a:cubicBezTo>
                      <a:pt x="100403" y="146879"/>
                      <a:pt x="121712" y="147387"/>
                      <a:pt x="137441" y="149416"/>
                    </a:cubicBezTo>
                    <a:cubicBezTo>
                      <a:pt x="166360" y="152968"/>
                      <a:pt x="195788" y="153982"/>
                      <a:pt x="225215" y="152968"/>
                    </a:cubicBezTo>
                    <a:cubicBezTo>
                      <a:pt x="255657" y="151953"/>
                      <a:pt x="360682" y="144850"/>
                      <a:pt x="331761" y="87517"/>
                    </a:cubicBezTo>
                    <a:cubicBezTo>
                      <a:pt x="293709" y="11412"/>
                      <a:pt x="205427" y="-10404"/>
                      <a:pt x="127293" y="4309"/>
                    </a:cubicBezTo>
                    <a:cubicBezTo>
                      <a:pt x="70468" y="14964"/>
                      <a:pt x="6033" y="46421"/>
                      <a:pt x="452" y="110856"/>
                    </a:cubicBezTo>
                    <a:cubicBezTo>
                      <a:pt x="-4622" y="186961"/>
                      <a:pt x="34445" y="234146"/>
                      <a:pt x="46622" y="256470"/>
                    </a:cubicBezTo>
                  </a:path>
                </a:pathLst>
              </a:custGeom>
              <a:solidFill>
                <a:srgbClr val="231C1E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16" name="Graphic 4">
                <a:extLst>
                  <a:ext uri="{FF2B5EF4-FFF2-40B4-BE49-F238E27FC236}">
                    <a16:creationId xmlns:a16="http://schemas.microsoft.com/office/drawing/2014/main" id="{1D1CD5E5-86A3-491F-9166-23FAC8E79D75}"/>
                  </a:ext>
                </a:extLst>
              </p:cNvPr>
              <p:cNvGrpSpPr/>
              <p:nvPr/>
            </p:nvGrpSpPr>
            <p:grpSpPr>
              <a:xfrm>
                <a:off x="7594720" y="3834072"/>
                <a:ext cx="370625" cy="256022"/>
                <a:chOff x="7594720" y="3834072"/>
                <a:chExt cx="370625" cy="256022"/>
              </a:xfrm>
              <a:solidFill>
                <a:schemeClr val="accent1"/>
              </a:solidFill>
            </p:grpSpPr>
            <p:grpSp>
              <p:nvGrpSpPr>
                <p:cNvPr id="17" name="Graphic 4">
                  <a:extLst>
                    <a:ext uri="{FF2B5EF4-FFF2-40B4-BE49-F238E27FC236}">
                      <a16:creationId xmlns:a16="http://schemas.microsoft.com/office/drawing/2014/main" id="{943F9636-9551-4F1F-BED4-21A6B09287AE}"/>
                    </a:ext>
                  </a:extLst>
                </p:cNvPr>
                <p:cNvGrpSpPr/>
                <p:nvPr/>
              </p:nvGrpSpPr>
              <p:grpSpPr>
                <a:xfrm>
                  <a:off x="7594720" y="3834072"/>
                  <a:ext cx="370625" cy="256022"/>
                  <a:chOff x="7594720" y="3834072"/>
                  <a:chExt cx="370625" cy="256022"/>
                </a:xfrm>
                <a:solidFill>
                  <a:schemeClr val="accent1"/>
                </a:solidFill>
              </p:grpSpPr>
              <p:sp>
                <p:nvSpPr>
                  <p:cNvPr id="19" name="Freeform: Shape 18">
                    <a:extLst>
                      <a:ext uri="{FF2B5EF4-FFF2-40B4-BE49-F238E27FC236}">
                        <a16:creationId xmlns:a16="http://schemas.microsoft.com/office/drawing/2014/main" id="{515E60A3-FC36-4F66-BB12-64109569EBF9}"/>
                      </a:ext>
                    </a:extLst>
                  </p:cNvPr>
                  <p:cNvSpPr/>
                  <p:nvPr/>
                </p:nvSpPr>
                <p:spPr>
                  <a:xfrm>
                    <a:off x="7614546" y="3915056"/>
                    <a:ext cx="350800" cy="175038"/>
                  </a:xfrm>
                  <a:custGeom>
                    <a:avLst/>
                    <a:gdLst>
                      <a:gd name="connsiteX0" fmla="*/ 276007 w 350800"/>
                      <a:gd name="connsiteY0" fmla="*/ 0 h 175038"/>
                      <a:gd name="connsiteX1" fmla="*/ 299853 w 350800"/>
                      <a:gd name="connsiteY1" fmla="*/ 37545 h 175038"/>
                      <a:gd name="connsiteX2" fmla="*/ 107561 w 350800"/>
                      <a:gd name="connsiteY2" fmla="*/ 150688 h 175038"/>
                      <a:gd name="connsiteX3" fmla="*/ 0 w 350800"/>
                      <a:gd name="connsiteY3" fmla="*/ 147136 h 175038"/>
                      <a:gd name="connsiteX4" fmla="*/ 155761 w 350800"/>
                      <a:gd name="connsiteY4" fmla="*/ 171490 h 175038"/>
                      <a:gd name="connsiteX5" fmla="*/ 350590 w 350800"/>
                      <a:gd name="connsiteY5" fmla="*/ 58854 h 175038"/>
                      <a:gd name="connsiteX6" fmla="*/ 276007 w 350800"/>
                      <a:gd name="connsiteY6" fmla="*/ 0 h 1750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50800" h="175038">
                        <a:moveTo>
                          <a:pt x="276007" y="0"/>
                        </a:moveTo>
                        <a:cubicBezTo>
                          <a:pt x="291227" y="10655"/>
                          <a:pt x="298331" y="23339"/>
                          <a:pt x="299853" y="37545"/>
                        </a:cubicBezTo>
                        <a:cubicBezTo>
                          <a:pt x="304927" y="86760"/>
                          <a:pt x="220196" y="137496"/>
                          <a:pt x="107561" y="150688"/>
                        </a:cubicBezTo>
                        <a:cubicBezTo>
                          <a:pt x="55302" y="156776"/>
                          <a:pt x="37545" y="156776"/>
                          <a:pt x="0" y="147136"/>
                        </a:cubicBezTo>
                        <a:cubicBezTo>
                          <a:pt x="36530" y="171997"/>
                          <a:pt x="76612" y="180622"/>
                          <a:pt x="155761" y="171490"/>
                        </a:cubicBezTo>
                        <a:cubicBezTo>
                          <a:pt x="268396" y="158298"/>
                          <a:pt x="355663" y="108069"/>
                          <a:pt x="350590" y="58854"/>
                        </a:cubicBezTo>
                        <a:cubicBezTo>
                          <a:pt x="348053" y="31964"/>
                          <a:pt x="319640" y="11162"/>
                          <a:pt x="276007" y="0"/>
                        </a:cubicBezTo>
                        <a:close/>
                      </a:path>
                    </a:pathLst>
                  </a:custGeom>
                  <a:solidFill>
                    <a:srgbClr val="C9A3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0" name="Freeform: Shape 19">
                    <a:extLst>
                      <a:ext uri="{FF2B5EF4-FFF2-40B4-BE49-F238E27FC236}">
                        <a16:creationId xmlns:a16="http://schemas.microsoft.com/office/drawing/2014/main" id="{4383BE07-55C4-49CE-99F8-81F5EAEB3B25}"/>
                      </a:ext>
                    </a:extLst>
                  </p:cNvPr>
                  <p:cNvSpPr/>
                  <p:nvPr/>
                </p:nvSpPr>
                <p:spPr>
                  <a:xfrm>
                    <a:off x="7594720" y="3834072"/>
                    <a:ext cx="322772" cy="240787"/>
                  </a:xfrm>
                  <a:custGeom>
                    <a:avLst/>
                    <a:gdLst>
                      <a:gd name="connsiteX0" fmla="*/ 310038 w 322772"/>
                      <a:gd name="connsiteY0" fmla="*/ 80984 h 240787"/>
                      <a:gd name="connsiteX1" fmla="*/ 124850 w 322772"/>
                      <a:gd name="connsiteY1" fmla="*/ 7415 h 240787"/>
                      <a:gd name="connsiteX2" fmla="*/ 16780 w 322772"/>
                      <a:gd name="connsiteY2" fmla="*/ 228120 h 240787"/>
                      <a:gd name="connsiteX3" fmla="*/ 310038 w 322772"/>
                      <a:gd name="connsiteY3" fmla="*/ 80984 h 24078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22772" h="240787">
                        <a:moveTo>
                          <a:pt x="310038" y="80984"/>
                        </a:moveTo>
                        <a:cubicBezTo>
                          <a:pt x="273508" y="31769"/>
                          <a:pt x="221249" y="-19475"/>
                          <a:pt x="124850" y="7415"/>
                        </a:cubicBezTo>
                        <a:cubicBezTo>
                          <a:pt x="33524" y="26695"/>
                          <a:pt x="-32434" y="128169"/>
                          <a:pt x="16780" y="228120"/>
                        </a:cubicBezTo>
                        <a:cubicBezTo>
                          <a:pt x="158336" y="274797"/>
                          <a:pt x="378025" y="184994"/>
                          <a:pt x="310038" y="80984"/>
                        </a:cubicBezTo>
                        <a:close/>
                      </a:path>
                    </a:pathLst>
                  </a:custGeom>
                  <a:solidFill>
                    <a:srgbClr val="EDC5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D3A8A280-8437-47CB-AF85-96C2F0A2765E}"/>
                    </a:ext>
                  </a:extLst>
                </p:cNvPr>
                <p:cNvSpPr/>
                <p:nvPr/>
              </p:nvSpPr>
              <p:spPr>
                <a:xfrm>
                  <a:off x="7684562" y="3853665"/>
                  <a:ext cx="188740" cy="181131"/>
                </a:xfrm>
                <a:custGeom>
                  <a:avLst/>
                  <a:gdLst>
                    <a:gd name="connsiteX0" fmla="*/ 0 w 188740"/>
                    <a:gd name="connsiteY0" fmla="*/ 0 h 181131"/>
                    <a:gd name="connsiteX1" fmla="*/ 188740 w 188740"/>
                    <a:gd name="connsiteY1" fmla="*/ 171490 h 181131"/>
                    <a:gd name="connsiteX2" fmla="*/ 173519 w 188740"/>
                    <a:gd name="connsiteY2" fmla="*/ 181130 h 181131"/>
                    <a:gd name="connsiteX3" fmla="*/ 0 w 188740"/>
                    <a:gd name="connsiteY3" fmla="*/ 0 h 1811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88740" h="181131">
                      <a:moveTo>
                        <a:pt x="0" y="0"/>
                      </a:moveTo>
                      <a:cubicBezTo>
                        <a:pt x="0" y="0"/>
                        <a:pt x="123797" y="14206"/>
                        <a:pt x="188740" y="171490"/>
                      </a:cubicBezTo>
                      <a:lnTo>
                        <a:pt x="173519" y="181130"/>
                      </a:lnTo>
                      <a:cubicBezTo>
                        <a:pt x="173012" y="181637"/>
                        <a:pt x="146122" y="64943"/>
                        <a:pt x="0" y="0"/>
                      </a:cubicBezTo>
                      <a:close/>
                    </a:path>
                  </a:pathLst>
                </a:custGeom>
                <a:solidFill>
                  <a:srgbClr val="E0A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096840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B709095-93FC-4957-897D-0ECB7FFEF0CF}"/>
              </a:ext>
            </a:extLst>
          </p:cNvPr>
          <p:cNvGrpSpPr/>
          <p:nvPr/>
        </p:nvGrpSpPr>
        <p:grpSpPr>
          <a:xfrm>
            <a:off x="0" y="5952979"/>
            <a:ext cx="12255500" cy="905021"/>
            <a:chOff x="0" y="5952979"/>
            <a:chExt cx="12255500" cy="905021"/>
          </a:xfrm>
          <a:solidFill>
            <a:srgbClr val="92D050"/>
          </a:solidFill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26D34F4D-94C4-446F-8F5E-1F059BE1DC1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0" y="5952979"/>
              <a:ext cx="8648700" cy="905021"/>
            </a:xfrm>
            <a:prstGeom prst="rect">
              <a:avLst/>
            </a:prstGeom>
          </p:spPr>
        </p:pic>
        <p:pic>
          <p:nvPicPr>
            <p:cNvPr id="7" name="Graphic 6">
              <a:extLst>
                <a:ext uri="{FF2B5EF4-FFF2-40B4-BE49-F238E27FC236}">
                  <a16:creationId xmlns:a16="http://schemas.microsoft.com/office/drawing/2014/main" id="{EB67B1DE-32F2-46D6-82E5-AA2480896CE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606800" y="5952979"/>
              <a:ext cx="8648700" cy="905021"/>
            </a:xfrm>
            <a:prstGeom prst="rect">
              <a:avLst/>
            </a:prstGeom>
          </p:spPr>
        </p:pic>
      </p:grp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614DD85-0FF3-4B58-9FC5-BCD6EAFDB101}"/>
              </a:ext>
            </a:extLst>
          </p:cNvPr>
          <p:cNvSpPr/>
          <p:nvPr/>
        </p:nvSpPr>
        <p:spPr>
          <a:xfrm>
            <a:off x="4420111" y="653839"/>
            <a:ext cx="3156680" cy="3156680"/>
          </a:xfrm>
          <a:custGeom>
            <a:avLst/>
            <a:gdLst>
              <a:gd name="connsiteX0" fmla="*/ 3156680 w 3156680"/>
              <a:gd name="connsiteY0" fmla="*/ 1578340 h 3156680"/>
              <a:gd name="connsiteX1" fmla="*/ 1578340 w 3156680"/>
              <a:gd name="connsiteY1" fmla="*/ 3156680 h 3156680"/>
              <a:gd name="connsiteX2" fmla="*/ 0 w 3156680"/>
              <a:gd name="connsiteY2" fmla="*/ 1578340 h 3156680"/>
              <a:gd name="connsiteX3" fmla="*/ 1578340 w 3156680"/>
              <a:gd name="connsiteY3" fmla="*/ 0 h 3156680"/>
              <a:gd name="connsiteX4" fmla="*/ 3156680 w 3156680"/>
              <a:gd name="connsiteY4" fmla="*/ 1578340 h 3156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56680" h="3156680">
                <a:moveTo>
                  <a:pt x="3156680" y="1578340"/>
                </a:moveTo>
                <a:cubicBezTo>
                  <a:pt x="3156680" y="2450034"/>
                  <a:pt x="2450033" y="3156680"/>
                  <a:pt x="1578340" y="3156680"/>
                </a:cubicBezTo>
                <a:cubicBezTo>
                  <a:pt x="706647" y="3156680"/>
                  <a:pt x="0" y="2450034"/>
                  <a:pt x="0" y="1578340"/>
                </a:cubicBezTo>
                <a:cubicBezTo>
                  <a:pt x="0" y="706647"/>
                  <a:pt x="706647" y="0"/>
                  <a:pt x="1578340" y="0"/>
                </a:cubicBezTo>
                <a:cubicBezTo>
                  <a:pt x="2450033" y="0"/>
                  <a:pt x="3156680" y="706647"/>
                  <a:pt x="3156680" y="1578340"/>
                </a:cubicBezTo>
                <a:close/>
              </a:path>
            </a:pathLst>
          </a:custGeom>
          <a:solidFill>
            <a:srgbClr val="FFFFFF"/>
          </a:solidFill>
          <a:ln w="2034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97" name="Graphic 7">
            <a:extLst>
              <a:ext uri="{FF2B5EF4-FFF2-40B4-BE49-F238E27FC236}">
                <a16:creationId xmlns:a16="http://schemas.microsoft.com/office/drawing/2014/main" id="{44413B3C-7D7C-45A0-943D-59073CFFFFFA}"/>
              </a:ext>
            </a:extLst>
          </p:cNvPr>
          <p:cNvGrpSpPr/>
          <p:nvPr/>
        </p:nvGrpSpPr>
        <p:grpSpPr>
          <a:xfrm>
            <a:off x="7425628" y="3500346"/>
            <a:ext cx="808712" cy="164962"/>
            <a:chOff x="7138929" y="4201540"/>
            <a:chExt cx="808712" cy="164962"/>
          </a:xfrm>
          <a:solidFill>
            <a:schemeClr val="tx1"/>
          </a:solidFill>
        </p:grpSpPr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66DD275A-03BE-453B-B60C-F9EF1D4D9B67}"/>
                </a:ext>
              </a:extLst>
            </p:cNvPr>
            <p:cNvSpPr/>
            <p:nvPr/>
          </p:nvSpPr>
          <p:spPr>
            <a:xfrm>
              <a:off x="7310001" y="4309479"/>
              <a:ext cx="637640" cy="57023"/>
            </a:xfrm>
            <a:custGeom>
              <a:avLst/>
              <a:gdLst>
                <a:gd name="connsiteX0" fmla="*/ 608934 w 637640"/>
                <a:gd name="connsiteY0" fmla="*/ 57024 h 57023"/>
                <a:gd name="connsiteX1" fmla="*/ 28512 w 637640"/>
                <a:gd name="connsiteY1" fmla="*/ 57024 h 57023"/>
                <a:gd name="connsiteX2" fmla="*/ 0 w 637640"/>
                <a:gd name="connsiteY2" fmla="*/ 28512 h 57023"/>
                <a:gd name="connsiteX3" fmla="*/ 0 w 637640"/>
                <a:gd name="connsiteY3" fmla="*/ 28512 h 57023"/>
                <a:gd name="connsiteX4" fmla="*/ 28512 w 637640"/>
                <a:gd name="connsiteY4" fmla="*/ 0 h 57023"/>
                <a:gd name="connsiteX5" fmla="*/ 608934 w 637640"/>
                <a:gd name="connsiteY5" fmla="*/ 0 h 57023"/>
                <a:gd name="connsiteX6" fmla="*/ 637446 w 637640"/>
                <a:gd name="connsiteY6" fmla="*/ 28512 h 57023"/>
                <a:gd name="connsiteX7" fmla="*/ 637446 w 637640"/>
                <a:gd name="connsiteY7" fmla="*/ 28512 h 57023"/>
                <a:gd name="connsiteX8" fmla="*/ 608934 w 637640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640" h="57023">
                  <a:moveTo>
                    <a:pt x="608934" y="57024"/>
                  </a:moveTo>
                  <a:lnTo>
                    <a:pt x="28512" y="57024"/>
                  </a:lnTo>
                  <a:cubicBezTo>
                    <a:pt x="12220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20"/>
                    <a:pt x="12220" y="0"/>
                    <a:pt x="28512" y="0"/>
                  </a:cubicBezTo>
                  <a:lnTo>
                    <a:pt x="608934" y="0"/>
                  </a:lnTo>
                  <a:cubicBezTo>
                    <a:pt x="625227" y="0"/>
                    <a:pt x="637446" y="12220"/>
                    <a:pt x="637446" y="28512"/>
                  </a:cubicBezTo>
                  <a:lnTo>
                    <a:pt x="637446" y="28512"/>
                  </a:lnTo>
                  <a:cubicBezTo>
                    <a:pt x="639483" y="42768"/>
                    <a:pt x="625227" y="57024"/>
                    <a:pt x="608934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A78B4941-9547-47C0-835C-67F9634555E8}"/>
                </a:ext>
              </a:extLst>
            </p:cNvPr>
            <p:cNvSpPr/>
            <p:nvPr/>
          </p:nvSpPr>
          <p:spPr>
            <a:xfrm>
              <a:off x="7138929" y="4201540"/>
              <a:ext cx="637445" cy="57023"/>
            </a:xfrm>
            <a:custGeom>
              <a:avLst/>
              <a:gdLst>
                <a:gd name="connsiteX0" fmla="*/ 608934 w 637445"/>
                <a:gd name="connsiteY0" fmla="*/ 57024 h 57023"/>
                <a:gd name="connsiteX1" fmla="*/ 28512 w 637445"/>
                <a:gd name="connsiteY1" fmla="*/ 57024 h 57023"/>
                <a:gd name="connsiteX2" fmla="*/ 0 w 637445"/>
                <a:gd name="connsiteY2" fmla="*/ 28512 h 57023"/>
                <a:gd name="connsiteX3" fmla="*/ 0 w 637445"/>
                <a:gd name="connsiteY3" fmla="*/ 28512 h 57023"/>
                <a:gd name="connsiteX4" fmla="*/ 28512 w 637445"/>
                <a:gd name="connsiteY4" fmla="*/ 0 h 57023"/>
                <a:gd name="connsiteX5" fmla="*/ 608934 w 637445"/>
                <a:gd name="connsiteY5" fmla="*/ 0 h 57023"/>
                <a:gd name="connsiteX6" fmla="*/ 637446 w 637445"/>
                <a:gd name="connsiteY6" fmla="*/ 28512 h 57023"/>
                <a:gd name="connsiteX7" fmla="*/ 637446 w 637445"/>
                <a:gd name="connsiteY7" fmla="*/ 28512 h 57023"/>
                <a:gd name="connsiteX8" fmla="*/ 608934 w 637445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445" h="57023">
                  <a:moveTo>
                    <a:pt x="608934" y="57024"/>
                  </a:moveTo>
                  <a:lnTo>
                    <a:pt x="28512" y="57024"/>
                  </a:lnTo>
                  <a:cubicBezTo>
                    <a:pt x="12220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20"/>
                    <a:pt x="12220" y="0"/>
                    <a:pt x="28512" y="0"/>
                  </a:cubicBezTo>
                  <a:lnTo>
                    <a:pt x="608934" y="0"/>
                  </a:lnTo>
                  <a:cubicBezTo>
                    <a:pt x="625226" y="0"/>
                    <a:pt x="637446" y="12220"/>
                    <a:pt x="637446" y="28512"/>
                  </a:cubicBezTo>
                  <a:lnTo>
                    <a:pt x="637446" y="28512"/>
                  </a:lnTo>
                  <a:cubicBezTo>
                    <a:pt x="637446" y="44804"/>
                    <a:pt x="625226" y="57024"/>
                    <a:pt x="608934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0" name="Graphic 7">
            <a:extLst>
              <a:ext uri="{FF2B5EF4-FFF2-40B4-BE49-F238E27FC236}">
                <a16:creationId xmlns:a16="http://schemas.microsoft.com/office/drawing/2014/main" id="{44413B3C-7D7C-45A0-943D-59073CFFFFFA}"/>
              </a:ext>
            </a:extLst>
          </p:cNvPr>
          <p:cNvGrpSpPr/>
          <p:nvPr/>
        </p:nvGrpSpPr>
        <p:grpSpPr>
          <a:xfrm>
            <a:off x="3419642" y="696728"/>
            <a:ext cx="1372646" cy="301412"/>
            <a:chOff x="3758227" y="501097"/>
            <a:chExt cx="1372646" cy="301412"/>
          </a:xfrm>
          <a:solidFill>
            <a:schemeClr val="tx1"/>
          </a:solidFill>
        </p:grpSpPr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03CD6ECB-3E42-41E0-91C7-E24B32D8B9FA}"/>
                </a:ext>
              </a:extLst>
            </p:cNvPr>
            <p:cNvSpPr/>
            <p:nvPr/>
          </p:nvSpPr>
          <p:spPr>
            <a:xfrm>
              <a:off x="4134992" y="501097"/>
              <a:ext cx="637445" cy="57023"/>
            </a:xfrm>
            <a:custGeom>
              <a:avLst/>
              <a:gdLst>
                <a:gd name="connsiteX0" fmla="*/ 606897 w 637445"/>
                <a:gd name="connsiteY0" fmla="*/ 57024 h 57023"/>
                <a:gd name="connsiteX1" fmla="*/ 28512 w 637445"/>
                <a:gd name="connsiteY1" fmla="*/ 57024 h 57023"/>
                <a:gd name="connsiteX2" fmla="*/ 0 w 637445"/>
                <a:gd name="connsiteY2" fmla="*/ 28512 h 57023"/>
                <a:gd name="connsiteX3" fmla="*/ 0 w 637445"/>
                <a:gd name="connsiteY3" fmla="*/ 28512 h 57023"/>
                <a:gd name="connsiteX4" fmla="*/ 28512 w 637445"/>
                <a:gd name="connsiteY4" fmla="*/ 0 h 57023"/>
                <a:gd name="connsiteX5" fmla="*/ 608934 w 637445"/>
                <a:gd name="connsiteY5" fmla="*/ 0 h 57023"/>
                <a:gd name="connsiteX6" fmla="*/ 637446 w 637445"/>
                <a:gd name="connsiteY6" fmla="*/ 28512 h 57023"/>
                <a:gd name="connsiteX7" fmla="*/ 637446 w 637445"/>
                <a:gd name="connsiteY7" fmla="*/ 28512 h 57023"/>
                <a:gd name="connsiteX8" fmla="*/ 606897 w 637445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445" h="57023">
                  <a:moveTo>
                    <a:pt x="606897" y="57024"/>
                  </a:moveTo>
                  <a:lnTo>
                    <a:pt x="28512" y="57024"/>
                  </a:lnTo>
                  <a:cubicBezTo>
                    <a:pt x="12219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19"/>
                    <a:pt x="12219" y="0"/>
                    <a:pt x="28512" y="0"/>
                  </a:cubicBezTo>
                  <a:lnTo>
                    <a:pt x="608934" y="0"/>
                  </a:lnTo>
                  <a:cubicBezTo>
                    <a:pt x="625226" y="0"/>
                    <a:pt x="637446" y="12219"/>
                    <a:pt x="637446" y="28512"/>
                  </a:cubicBezTo>
                  <a:lnTo>
                    <a:pt x="637446" y="28512"/>
                  </a:lnTo>
                  <a:cubicBezTo>
                    <a:pt x="635409" y="44804"/>
                    <a:pt x="623190" y="57024"/>
                    <a:pt x="606897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AAD502AA-5A71-4CDE-815C-0B9BF77F5898}"/>
                </a:ext>
              </a:extLst>
            </p:cNvPr>
            <p:cNvSpPr/>
            <p:nvPr/>
          </p:nvSpPr>
          <p:spPr>
            <a:xfrm>
              <a:off x="3758227" y="615144"/>
              <a:ext cx="637445" cy="57023"/>
            </a:xfrm>
            <a:custGeom>
              <a:avLst/>
              <a:gdLst>
                <a:gd name="connsiteX0" fmla="*/ 608934 w 637445"/>
                <a:gd name="connsiteY0" fmla="*/ 57024 h 57023"/>
                <a:gd name="connsiteX1" fmla="*/ 28512 w 637445"/>
                <a:gd name="connsiteY1" fmla="*/ 57024 h 57023"/>
                <a:gd name="connsiteX2" fmla="*/ 0 w 637445"/>
                <a:gd name="connsiteY2" fmla="*/ 28512 h 57023"/>
                <a:gd name="connsiteX3" fmla="*/ 0 w 637445"/>
                <a:gd name="connsiteY3" fmla="*/ 28512 h 57023"/>
                <a:gd name="connsiteX4" fmla="*/ 28512 w 637445"/>
                <a:gd name="connsiteY4" fmla="*/ 0 h 57023"/>
                <a:gd name="connsiteX5" fmla="*/ 608934 w 637445"/>
                <a:gd name="connsiteY5" fmla="*/ 0 h 57023"/>
                <a:gd name="connsiteX6" fmla="*/ 637446 w 637445"/>
                <a:gd name="connsiteY6" fmla="*/ 28512 h 57023"/>
                <a:gd name="connsiteX7" fmla="*/ 637446 w 637445"/>
                <a:gd name="connsiteY7" fmla="*/ 28512 h 57023"/>
                <a:gd name="connsiteX8" fmla="*/ 608934 w 637445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445" h="57023">
                  <a:moveTo>
                    <a:pt x="608934" y="57024"/>
                  </a:moveTo>
                  <a:lnTo>
                    <a:pt x="28512" y="57024"/>
                  </a:lnTo>
                  <a:cubicBezTo>
                    <a:pt x="12219" y="57024"/>
                    <a:pt x="0" y="44805"/>
                    <a:pt x="0" y="28512"/>
                  </a:cubicBezTo>
                  <a:lnTo>
                    <a:pt x="0" y="28512"/>
                  </a:lnTo>
                  <a:cubicBezTo>
                    <a:pt x="0" y="12219"/>
                    <a:pt x="12219" y="0"/>
                    <a:pt x="28512" y="0"/>
                  </a:cubicBezTo>
                  <a:lnTo>
                    <a:pt x="608934" y="0"/>
                  </a:lnTo>
                  <a:cubicBezTo>
                    <a:pt x="625226" y="0"/>
                    <a:pt x="637446" y="12219"/>
                    <a:pt x="637446" y="28512"/>
                  </a:cubicBezTo>
                  <a:lnTo>
                    <a:pt x="637446" y="28512"/>
                  </a:lnTo>
                  <a:cubicBezTo>
                    <a:pt x="637446" y="44805"/>
                    <a:pt x="625226" y="57024"/>
                    <a:pt x="608934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3115ADDF-E476-46F3-870D-035A386BC6D8}"/>
                </a:ext>
              </a:extLst>
            </p:cNvPr>
            <p:cNvSpPr/>
            <p:nvPr/>
          </p:nvSpPr>
          <p:spPr>
            <a:xfrm>
              <a:off x="4082041" y="745485"/>
              <a:ext cx="1048832" cy="57023"/>
            </a:xfrm>
            <a:custGeom>
              <a:avLst/>
              <a:gdLst>
                <a:gd name="connsiteX0" fmla="*/ 1020321 w 1048832"/>
                <a:gd name="connsiteY0" fmla="*/ 57024 h 57023"/>
                <a:gd name="connsiteX1" fmla="*/ 28512 w 1048832"/>
                <a:gd name="connsiteY1" fmla="*/ 57024 h 57023"/>
                <a:gd name="connsiteX2" fmla="*/ 0 w 1048832"/>
                <a:gd name="connsiteY2" fmla="*/ 28512 h 57023"/>
                <a:gd name="connsiteX3" fmla="*/ 0 w 1048832"/>
                <a:gd name="connsiteY3" fmla="*/ 28512 h 57023"/>
                <a:gd name="connsiteX4" fmla="*/ 28512 w 1048832"/>
                <a:gd name="connsiteY4" fmla="*/ 0 h 57023"/>
                <a:gd name="connsiteX5" fmla="*/ 1020321 w 1048832"/>
                <a:gd name="connsiteY5" fmla="*/ 0 h 57023"/>
                <a:gd name="connsiteX6" fmla="*/ 1048833 w 1048832"/>
                <a:gd name="connsiteY6" fmla="*/ 28512 h 57023"/>
                <a:gd name="connsiteX7" fmla="*/ 1048833 w 1048832"/>
                <a:gd name="connsiteY7" fmla="*/ 28512 h 57023"/>
                <a:gd name="connsiteX8" fmla="*/ 1020321 w 1048832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48832" h="57023">
                  <a:moveTo>
                    <a:pt x="1020321" y="57024"/>
                  </a:moveTo>
                  <a:lnTo>
                    <a:pt x="28512" y="57024"/>
                  </a:lnTo>
                  <a:cubicBezTo>
                    <a:pt x="12219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19"/>
                    <a:pt x="12219" y="0"/>
                    <a:pt x="28512" y="0"/>
                  </a:cubicBezTo>
                  <a:lnTo>
                    <a:pt x="1020321" y="0"/>
                  </a:lnTo>
                  <a:cubicBezTo>
                    <a:pt x="1036613" y="0"/>
                    <a:pt x="1048833" y="12219"/>
                    <a:pt x="1048833" y="28512"/>
                  </a:cubicBezTo>
                  <a:lnTo>
                    <a:pt x="1048833" y="28512"/>
                  </a:lnTo>
                  <a:cubicBezTo>
                    <a:pt x="1048833" y="44804"/>
                    <a:pt x="1034577" y="57024"/>
                    <a:pt x="1020321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05" name="TextBox 104">
            <a:extLst>
              <a:ext uri="{FF2B5EF4-FFF2-40B4-BE49-F238E27FC236}">
                <a16:creationId xmlns:a16="http://schemas.microsoft.com/office/drawing/2014/main" id="{FF14BCA2-5A0A-490F-8399-6959682F7759}"/>
              </a:ext>
            </a:extLst>
          </p:cNvPr>
          <p:cNvSpPr txBox="1"/>
          <p:nvPr/>
        </p:nvSpPr>
        <p:spPr>
          <a:xfrm>
            <a:off x="3526770" y="3989785"/>
            <a:ext cx="866523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Text Here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D2B34943-9DFF-46B6-8863-289A364EAD07}"/>
              </a:ext>
            </a:extLst>
          </p:cNvPr>
          <p:cNvSpPr txBox="1"/>
          <p:nvPr/>
        </p:nvSpPr>
        <p:spPr>
          <a:xfrm>
            <a:off x="4410257" y="5151974"/>
            <a:ext cx="77817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More Text Here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C21FCD51-0DDD-425C-AC8E-FAAAE8F0AC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434987" y="810775"/>
            <a:ext cx="3199712" cy="3839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44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5354894D-2BAA-4B4C-8261-8447A51332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7527513">
            <a:off x="9892494" y="1073025"/>
            <a:ext cx="878379" cy="878379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3D834259-14C2-4126-928A-4872FA8CF4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78153">
            <a:off x="10420661" y="882821"/>
            <a:ext cx="599123" cy="528638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29DF3FAA-AFE8-4F6F-BE55-74B9E78DF64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8975531">
            <a:off x="10381493" y="1503116"/>
            <a:ext cx="299562" cy="264319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6157EC64-41C6-46DB-98FC-80D03D719D3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3499722">
            <a:off x="1700380" y="5123463"/>
            <a:ext cx="368659" cy="325287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03CA734C-D9E4-46E3-A064-87B6B523BC1B}"/>
              </a:ext>
            </a:extLst>
          </p:cNvPr>
          <p:cNvGrpSpPr/>
          <p:nvPr/>
        </p:nvGrpSpPr>
        <p:grpSpPr>
          <a:xfrm>
            <a:off x="9056808" y="1147140"/>
            <a:ext cx="210408" cy="211263"/>
            <a:chOff x="11210212" y="4435748"/>
            <a:chExt cx="210408" cy="211263"/>
          </a:xfrm>
        </p:grpSpPr>
        <p:sp>
          <p:nvSpPr>
            <p:cNvPr id="10" name="Graphic 25">
              <a:extLst>
                <a:ext uri="{FF2B5EF4-FFF2-40B4-BE49-F238E27FC236}">
                  <a16:creationId xmlns:a16="http://schemas.microsoft.com/office/drawing/2014/main" id="{108C4BE3-7BDA-44BC-9D44-837EF2D87BCB}"/>
                </a:ext>
              </a:extLst>
            </p:cNvPr>
            <p:cNvSpPr/>
            <p:nvPr/>
          </p:nvSpPr>
          <p:spPr>
            <a:xfrm rot="10800000">
              <a:off x="11210212" y="4435748"/>
              <a:ext cx="210408" cy="78343"/>
            </a:xfrm>
            <a:custGeom>
              <a:avLst/>
              <a:gdLst>
                <a:gd name="connsiteX0" fmla="*/ 420815 w 420815"/>
                <a:gd name="connsiteY0" fmla="*/ 0 h 156686"/>
                <a:gd name="connsiteX1" fmla="*/ 205931 w 420815"/>
                <a:gd name="connsiteY1" fmla="*/ 156687 h 156686"/>
                <a:gd name="connsiteX2" fmla="*/ 0 w 420815"/>
                <a:gd name="connsiteY2" fmla="*/ 0 h 156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0815" h="156686">
                  <a:moveTo>
                    <a:pt x="420815" y="0"/>
                  </a:moveTo>
                  <a:lnTo>
                    <a:pt x="205931" y="156687"/>
                  </a:lnTo>
                  <a:lnTo>
                    <a:pt x="0" y="0"/>
                  </a:lnTo>
                </a:path>
              </a:pathLst>
            </a:custGeom>
            <a:noFill/>
            <a:ln w="44768" cap="flat">
              <a:solidFill>
                <a:schemeClr val="accent6"/>
              </a:solidFill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Graphic 25">
              <a:extLst>
                <a:ext uri="{FF2B5EF4-FFF2-40B4-BE49-F238E27FC236}">
                  <a16:creationId xmlns:a16="http://schemas.microsoft.com/office/drawing/2014/main" id="{8C2D642C-CDF2-4E8C-A7D3-A8E42714B11E}"/>
                </a:ext>
              </a:extLst>
            </p:cNvPr>
            <p:cNvSpPr/>
            <p:nvPr/>
          </p:nvSpPr>
          <p:spPr>
            <a:xfrm rot="10800000">
              <a:off x="11210212" y="4568668"/>
              <a:ext cx="210408" cy="78343"/>
            </a:xfrm>
            <a:custGeom>
              <a:avLst/>
              <a:gdLst>
                <a:gd name="connsiteX0" fmla="*/ 420815 w 420815"/>
                <a:gd name="connsiteY0" fmla="*/ 0 h 156686"/>
                <a:gd name="connsiteX1" fmla="*/ 205931 w 420815"/>
                <a:gd name="connsiteY1" fmla="*/ 156687 h 156686"/>
                <a:gd name="connsiteX2" fmla="*/ 0 w 420815"/>
                <a:gd name="connsiteY2" fmla="*/ 0 h 156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0815" h="156686">
                  <a:moveTo>
                    <a:pt x="420815" y="0"/>
                  </a:moveTo>
                  <a:lnTo>
                    <a:pt x="205931" y="156687"/>
                  </a:lnTo>
                  <a:lnTo>
                    <a:pt x="0" y="0"/>
                  </a:lnTo>
                </a:path>
              </a:pathLst>
            </a:custGeom>
            <a:noFill/>
            <a:ln w="44768" cap="flat">
              <a:solidFill>
                <a:schemeClr val="accent6"/>
              </a:solidFill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5" name="Graphic 14">
            <a:extLst>
              <a:ext uri="{FF2B5EF4-FFF2-40B4-BE49-F238E27FC236}">
                <a16:creationId xmlns:a16="http://schemas.microsoft.com/office/drawing/2014/main" id="{7CB76633-5AEF-4E78-BA6C-C47B097AA75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8975531">
            <a:off x="1958861" y="5445014"/>
            <a:ext cx="188962" cy="166731"/>
          </a:xfrm>
          <a:prstGeom prst="rect">
            <a:avLst/>
          </a:prstGeom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id="{5C915C31-60A1-41A6-A2DF-D526B8F63B7F}"/>
              </a:ext>
            </a:extLst>
          </p:cNvPr>
          <p:cNvSpPr/>
          <p:nvPr/>
        </p:nvSpPr>
        <p:spPr>
          <a:xfrm>
            <a:off x="9680148" y="1111967"/>
            <a:ext cx="245829" cy="245829"/>
          </a:xfrm>
          <a:prstGeom prst="ellipse">
            <a:avLst/>
          </a:prstGeom>
          <a:solidFill>
            <a:srgbClr val="F781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>
            <a:hlinkClick r:id="rId10"/>
            <a:extLst>
              <a:ext uri="{FF2B5EF4-FFF2-40B4-BE49-F238E27FC236}">
                <a16:creationId xmlns:a16="http://schemas.microsoft.com/office/drawing/2014/main" id="{92DC0C74-EB07-4B9C-93B6-039EB6184EC0}"/>
              </a:ext>
            </a:extLst>
          </p:cNvPr>
          <p:cNvSpPr txBox="1"/>
          <p:nvPr/>
        </p:nvSpPr>
        <p:spPr>
          <a:xfrm>
            <a:off x="3101831" y="3040270"/>
            <a:ext cx="90901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SlidesBackgrounds.com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D6EF393-F3DF-478C-B515-D70C13FD6D8B}"/>
              </a:ext>
            </a:extLst>
          </p:cNvPr>
          <p:cNvSpPr txBox="1"/>
          <p:nvPr/>
        </p:nvSpPr>
        <p:spPr>
          <a:xfrm>
            <a:off x="3366438" y="6448375"/>
            <a:ext cx="88255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This Template is free to use under 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https://creativecommons.org/licenses/by/4.0/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E7E6E6"/>
              </a:solidFill>
              <a:effectLst/>
              <a:uLnTx/>
              <a:uFillTx/>
              <a:latin typeface="Arial Rounded MT Bold" panose="020F0704030504030204" pitchFamily="34" charset="0"/>
              <a:ea typeface="+mn-ea"/>
              <a:cs typeface="Baloo" panose="03080902040302020200" pitchFamily="66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816193D-2FFD-44AE-A2D0-7DB3F117A213}"/>
              </a:ext>
            </a:extLst>
          </p:cNvPr>
          <p:cNvSpPr txBox="1"/>
          <p:nvPr/>
        </p:nvSpPr>
        <p:spPr>
          <a:xfrm>
            <a:off x="909976" y="3923363"/>
            <a:ext cx="112820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To Give us Credit Keep this slide or mention us somewhere in your presentation. Would be very appreciated!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C1FE156-524E-4753-8586-9B290C87BEC2}"/>
              </a:ext>
            </a:extLst>
          </p:cNvPr>
          <p:cNvSpPr/>
          <p:nvPr/>
        </p:nvSpPr>
        <p:spPr>
          <a:xfrm>
            <a:off x="4780783" y="2670938"/>
            <a:ext cx="27671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Copyright/Created by : </a:t>
            </a: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Graphic 24" descr="Line arrow Counter clockwise curve">
            <a:extLst>
              <a:ext uri="{FF2B5EF4-FFF2-40B4-BE49-F238E27FC236}">
                <a16:creationId xmlns:a16="http://schemas.microsoft.com/office/drawing/2014/main" id="{64603082-DC82-4E97-86CD-39A3047D4B6B}"/>
              </a:ext>
            </a:extLst>
          </p:cNvPr>
          <p:cNvSpPr/>
          <p:nvPr/>
        </p:nvSpPr>
        <p:spPr>
          <a:xfrm rot="9900000">
            <a:off x="2572879" y="2401699"/>
            <a:ext cx="327665" cy="836403"/>
          </a:xfrm>
          <a:custGeom>
            <a:avLst/>
            <a:gdLst>
              <a:gd name="connsiteX0" fmla="*/ 95250 w 327665"/>
              <a:gd name="connsiteY0" fmla="*/ 58103 h 836403"/>
              <a:gd name="connsiteX1" fmla="*/ 220980 w 327665"/>
              <a:gd name="connsiteY1" fmla="*/ 59055 h 836403"/>
              <a:gd name="connsiteX2" fmla="*/ 249555 w 327665"/>
              <a:gd name="connsiteY2" fmla="*/ 30480 h 836403"/>
              <a:gd name="connsiteX3" fmla="*/ 220980 w 327665"/>
              <a:gd name="connsiteY3" fmla="*/ 1905 h 836403"/>
              <a:gd name="connsiteX4" fmla="*/ 30480 w 327665"/>
              <a:gd name="connsiteY4" fmla="*/ 0 h 836403"/>
              <a:gd name="connsiteX5" fmla="*/ 12382 w 327665"/>
              <a:gd name="connsiteY5" fmla="*/ 6667 h 836403"/>
              <a:gd name="connsiteX6" fmla="*/ 10478 w 327665"/>
              <a:gd name="connsiteY6" fmla="*/ 8573 h 836403"/>
              <a:gd name="connsiteX7" fmla="*/ 7620 w 327665"/>
              <a:gd name="connsiteY7" fmla="*/ 11430 h 836403"/>
              <a:gd name="connsiteX8" fmla="*/ 6668 w 327665"/>
              <a:gd name="connsiteY8" fmla="*/ 13335 h 836403"/>
              <a:gd name="connsiteX9" fmla="*/ 5715 w 327665"/>
              <a:gd name="connsiteY9" fmla="*/ 15240 h 836403"/>
              <a:gd name="connsiteX10" fmla="*/ 1905 w 327665"/>
              <a:gd name="connsiteY10" fmla="*/ 28575 h 836403"/>
              <a:gd name="connsiteX11" fmla="*/ 0 w 327665"/>
              <a:gd name="connsiteY11" fmla="*/ 219075 h 836403"/>
              <a:gd name="connsiteX12" fmla="*/ 28575 w 327665"/>
              <a:gd name="connsiteY12" fmla="*/ 247650 h 836403"/>
              <a:gd name="connsiteX13" fmla="*/ 57150 w 327665"/>
              <a:gd name="connsiteY13" fmla="*/ 219075 h 836403"/>
              <a:gd name="connsiteX14" fmla="*/ 58103 w 327665"/>
              <a:gd name="connsiteY14" fmla="*/ 100965 h 836403"/>
              <a:gd name="connsiteX15" fmla="*/ 269558 w 327665"/>
              <a:gd name="connsiteY15" fmla="*/ 534353 h 836403"/>
              <a:gd name="connsiteX16" fmla="*/ 203835 w 327665"/>
              <a:gd name="connsiteY16" fmla="*/ 796290 h 836403"/>
              <a:gd name="connsiteX17" fmla="*/ 217170 w 327665"/>
              <a:gd name="connsiteY17" fmla="*/ 833438 h 836403"/>
              <a:gd name="connsiteX18" fmla="*/ 255270 w 327665"/>
              <a:gd name="connsiteY18" fmla="*/ 821055 h 836403"/>
              <a:gd name="connsiteX19" fmla="*/ 326708 w 327665"/>
              <a:gd name="connsiteY19" fmla="*/ 538163 h 836403"/>
              <a:gd name="connsiteX20" fmla="*/ 95250 w 327665"/>
              <a:gd name="connsiteY20" fmla="*/ 58103 h 836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27665" h="836403">
                <a:moveTo>
                  <a:pt x="95250" y="58103"/>
                </a:moveTo>
                <a:lnTo>
                  <a:pt x="220980" y="59055"/>
                </a:lnTo>
                <a:cubicBezTo>
                  <a:pt x="237173" y="59055"/>
                  <a:pt x="249555" y="46672"/>
                  <a:pt x="249555" y="30480"/>
                </a:cubicBezTo>
                <a:cubicBezTo>
                  <a:pt x="249555" y="14288"/>
                  <a:pt x="237173" y="1905"/>
                  <a:pt x="220980" y="1905"/>
                </a:cubicBezTo>
                <a:lnTo>
                  <a:pt x="30480" y="0"/>
                </a:lnTo>
                <a:cubicBezTo>
                  <a:pt x="23813" y="0"/>
                  <a:pt x="18098" y="1905"/>
                  <a:pt x="12382" y="6667"/>
                </a:cubicBezTo>
                <a:cubicBezTo>
                  <a:pt x="11430" y="6667"/>
                  <a:pt x="11430" y="7620"/>
                  <a:pt x="10478" y="8573"/>
                </a:cubicBezTo>
                <a:cubicBezTo>
                  <a:pt x="9525" y="9525"/>
                  <a:pt x="8573" y="9525"/>
                  <a:pt x="7620" y="11430"/>
                </a:cubicBezTo>
                <a:cubicBezTo>
                  <a:pt x="7620" y="11430"/>
                  <a:pt x="6668" y="12383"/>
                  <a:pt x="6668" y="13335"/>
                </a:cubicBezTo>
                <a:cubicBezTo>
                  <a:pt x="6668" y="13335"/>
                  <a:pt x="5715" y="14288"/>
                  <a:pt x="5715" y="15240"/>
                </a:cubicBezTo>
                <a:cubicBezTo>
                  <a:pt x="2858" y="19050"/>
                  <a:pt x="1905" y="23813"/>
                  <a:pt x="1905" y="28575"/>
                </a:cubicBezTo>
                <a:lnTo>
                  <a:pt x="0" y="219075"/>
                </a:lnTo>
                <a:cubicBezTo>
                  <a:pt x="0" y="235268"/>
                  <a:pt x="12382" y="247650"/>
                  <a:pt x="28575" y="247650"/>
                </a:cubicBezTo>
                <a:cubicBezTo>
                  <a:pt x="44768" y="247650"/>
                  <a:pt x="57150" y="235268"/>
                  <a:pt x="57150" y="219075"/>
                </a:cubicBezTo>
                <a:lnTo>
                  <a:pt x="58103" y="100965"/>
                </a:lnTo>
                <a:cubicBezTo>
                  <a:pt x="207645" y="204788"/>
                  <a:pt x="279083" y="350520"/>
                  <a:pt x="269558" y="534353"/>
                </a:cubicBezTo>
                <a:cubicBezTo>
                  <a:pt x="263843" y="624840"/>
                  <a:pt x="241935" y="713423"/>
                  <a:pt x="203835" y="796290"/>
                </a:cubicBezTo>
                <a:cubicBezTo>
                  <a:pt x="197168" y="810578"/>
                  <a:pt x="202883" y="826770"/>
                  <a:pt x="217170" y="833438"/>
                </a:cubicBezTo>
                <a:cubicBezTo>
                  <a:pt x="230505" y="840105"/>
                  <a:pt x="247650" y="835343"/>
                  <a:pt x="255270" y="821055"/>
                </a:cubicBezTo>
                <a:cubicBezTo>
                  <a:pt x="296228" y="732473"/>
                  <a:pt x="320993" y="636270"/>
                  <a:pt x="326708" y="538163"/>
                </a:cubicBezTo>
                <a:cubicBezTo>
                  <a:pt x="334328" y="398145"/>
                  <a:pt x="300038" y="201930"/>
                  <a:pt x="95250" y="58103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D9AEC25-5E10-4338-9821-DA1B1A0C30B5}"/>
              </a:ext>
            </a:extLst>
          </p:cNvPr>
          <p:cNvSpPr/>
          <p:nvPr/>
        </p:nvSpPr>
        <p:spPr>
          <a:xfrm>
            <a:off x="1649506" y="2017832"/>
            <a:ext cx="199344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Download More Stuff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0" name="Graphic 28" descr="Marketing">
            <a:extLst>
              <a:ext uri="{FF2B5EF4-FFF2-40B4-BE49-F238E27FC236}">
                <a16:creationId xmlns:a16="http://schemas.microsoft.com/office/drawing/2014/main" id="{0A87CFF6-59D5-4A10-84B8-A98256302623}"/>
              </a:ext>
            </a:extLst>
          </p:cNvPr>
          <p:cNvGrpSpPr/>
          <p:nvPr/>
        </p:nvGrpSpPr>
        <p:grpSpPr>
          <a:xfrm>
            <a:off x="5829300" y="1689900"/>
            <a:ext cx="914400" cy="914400"/>
            <a:chOff x="5829300" y="1635275"/>
            <a:chExt cx="914400" cy="914400"/>
          </a:xfrm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0AFDAA7-7661-41D9-A923-020CA504699F}"/>
                </a:ext>
              </a:extLst>
            </p:cNvPr>
            <p:cNvSpPr/>
            <p:nvPr/>
          </p:nvSpPr>
          <p:spPr>
            <a:xfrm>
              <a:off x="5972175" y="1768625"/>
              <a:ext cx="228409" cy="228409"/>
            </a:xfrm>
            <a:custGeom>
              <a:avLst/>
              <a:gdLst>
                <a:gd name="connsiteX0" fmla="*/ 228410 w 228409"/>
                <a:gd name="connsiteY0" fmla="*/ 114205 h 228409"/>
                <a:gd name="connsiteX1" fmla="*/ 114205 w 228409"/>
                <a:gd name="connsiteY1" fmla="*/ 228410 h 228409"/>
                <a:gd name="connsiteX2" fmla="*/ 0 w 228409"/>
                <a:gd name="connsiteY2" fmla="*/ 114205 h 228409"/>
                <a:gd name="connsiteX3" fmla="*/ 114205 w 228409"/>
                <a:gd name="connsiteY3" fmla="*/ 0 h 228409"/>
                <a:gd name="connsiteX4" fmla="*/ 228410 w 228409"/>
                <a:gd name="connsiteY4" fmla="*/ 114205 h 2284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409" h="228409">
                  <a:moveTo>
                    <a:pt x="228410" y="114205"/>
                  </a:moveTo>
                  <a:cubicBezTo>
                    <a:pt x="228410" y="177278"/>
                    <a:pt x="177278" y="228410"/>
                    <a:pt x="114205" y="228410"/>
                  </a:cubicBezTo>
                  <a:cubicBezTo>
                    <a:pt x="51131" y="228410"/>
                    <a:pt x="0" y="177278"/>
                    <a:pt x="0" y="114205"/>
                  </a:cubicBezTo>
                  <a:cubicBezTo>
                    <a:pt x="0" y="51131"/>
                    <a:pt x="51131" y="0"/>
                    <a:pt x="114205" y="0"/>
                  </a:cubicBezTo>
                  <a:cubicBezTo>
                    <a:pt x="177278" y="0"/>
                    <a:pt x="228410" y="51131"/>
                    <a:pt x="228410" y="11420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1A91B90-44E6-41DE-BD48-6E6C54FEB131}"/>
                </a:ext>
              </a:extLst>
            </p:cNvPr>
            <p:cNvSpPr/>
            <p:nvPr/>
          </p:nvSpPr>
          <p:spPr>
            <a:xfrm>
              <a:off x="5972746" y="1786109"/>
              <a:ext cx="637603" cy="630215"/>
            </a:xfrm>
            <a:custGeom>
              <a:avLst/>
              <a:gdLst>
                <a:gd name="connsiteX0" fmla="*/ 624745 w 637603"/>
                <a:gd name="connsiteY0" fmla="*/ 328 h 630215"/>
                <a:gd name="connsiteX1" fmla="*/ 304229 w 637603"/>
                <a:gd name="connsiteY1" fmla="*/ 80338 h 630215"/>
                <a:gd name="connsiteX2" fmla="*/ 304229 w 637603"/>
                <a:gd name="connsiteY2" fmla="*/ 171968 h 630215"/>
                <a:gd name="connsiteX3" fmla="*/ 367570 w 637603"/>
                <a:gd name="connsiteY3" fmla="*/ 187875 h 630215"/>
                <a:gd name="connsiteX4" fmla="*/ 374142 w 637603"/>
                <a:gd name="connsiteY4" fmla="*/ 215974 h 630215"/>
                <a:gd name="connsiteX5" fmla="*/ 357568 w 637603"/>
                <a:gd name="connsiteY5" fmla="*/ 226737 h 630215"/>
                <a:gd name="connsiteX6" fmla="*/ 265081 w 637603"/>
                <a:gd name="connsiteY6" fmla="*/ 319129 h 630215"/>
                <a:gd name="connsiteX7" fmla="*/ 222218 w 637603"/>
                <a:gd name="connsiteY7" fmla="*/ 319129 h 630215"/>
                <a:gd name="connsiteX8" fmla="*/ 76702 w 637603"/>
                <a:gd name="connsiteY8" fmla="*/ 248745 h 630215"/>
                <a:gd name="connsiteX9" fmla="*/ 0 w 637603"/>
                <a:gd name="connsiteY9" fmla="*/ 353991 h 630215"/>
                <a:gd name="connsiteX10" fmla="*/ 0 w 637603"/>
                <a:gd name="connsiteY10" fmla="*/ 630216 h 630215"/>
                <a:gd name="connsiteX11" fmla="*/ 228029 w 637603"/>
                <a:gd name="connsiteY11" fmla="*/ 630216 h 630215"/>
                <a:gd name="connsiteX12" fmla="*/ 228029 w 637603"/>
                <a:gd name="connsiteY12" fmla="*/ 414379 h 630215"/>
                <a:gd name="connsiteX13" fmla="*/ 285179 w 637603"/>
                <a:gd name="connsiteY13" fmla="*/ 414379 h 630215"/>
                <a:gd name="connsiteX14" fmla="*/ 318897 w 637603"/>
                <a:gd name="connsiteY14" fmla="*/ 400473 h 630215"/>
                <a:gd name="connsiteX15" fmla="*/ 425291 w 637603"/>
                <a:gd name="connsiteY15" fmla="*/ 294079 h 630215"/>
                <a:gd name="connsiteX16" fmla="*/ 437579 w 637603"/>
                <a:gd name="connsiteY16" fmla="*/ 249216 h 630215"/>
                <a:gd name="connsiteX17" fmla="*/ 466154 w 637603"/>
                <a:gd name="connsiteY17" fmla="*/ 256265 h 630215"/>
                <a:gd name="connsiteX18" fmla="*/ 470059 w 637603"/>
                <a:gd name="connsiteY18" fmla="*/ 256265 h 630215"/>
                <a:gd name="connsiteX19" fmla="*/ 481393 w 637603"/>
                <a:gd name="connsiteY19" fmla="*/ 250930 h 630215"/>
                <a:gd name="connsiteX20" fmla="*/ 506635 w 637603"/>
                <a:gd name="connsiteY20" fmla="*/ 221403 h 630215"/>
                <a:gd name="connsiteX21" fmla="*/ 624650 w 637603"/>
                <a:gd name="connsiteY21" fmla="*/ 250930 h 630215"/>
                <a:gd name="connsiteX22" fmla="*/ 637497 w 637603"/>
                <a:gd name="connsiteY22" fmla="*/ 241571 h 630215"/>
                <a:gd name="connsiteX23" fmla="*/ 637604 w 637603"/>
                <a:gd name="connsiteY23" fmla="*/ 240643 h 630215"/>
                <a:gd name="connsiteX24" fmla="*/ 637604 w 637603"/>
                <a:gd name="connsiteY24" fmla="*/ 10043 h 630215"/>
                <a:gd name="connsiteX25" fmla="*/ 627076 w 637603"/>
                <a:gd name="connsiteY25" fmla="*/ 3 h 630215"/>
                <a:gd name="connsiteX26" fmla="*/ 624745 w 637603"/>
                <a:gd name="connsiteY26" fmla="*/ 328 h 630215"/>
                <a:gd name="connsiteX27" fmla="*/ 468344 w 637603"/>
                <a:gd name="connsiteY27" fmla="*/ 235214 h 630215"/>
                <a:gd name="connsiteX28" fmla="*/ 421767 w 637603"/>
                <a:gd name="connsiteY28" fmla="*/ 223879 h 630215"/>
                <a:gd name="connsiteX29" fmla="*/ 395002 w 637603"/>
                <a:gd name="connsiteY29" fmla="*/ 213116 h 630215"/>
                <a:gd name="connsiteX30" fmla="*/ 390525 w 637603"/>
                <a:gd name="connsiteY30" fmla="*/ 193018 h 630215"/>
                <a:gd name="connsiteX31" fmla="*/ 484632 w 637603"/>
                <a:gd name="connsiteY31" fmla="*/ 216069 h 630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637603" h="630215">
                  <a:moveTo>
                    <a:pt x="624745" y="328"/>
                  </a:moveTo>
                  <a:lnTo>
                    <a:pt x="304229" y="80338"/>
                  </a:lnTo>
                  <a:lnTo>
                    <a:pt x="304229" y="171968"/>
                  </a:lnTo>
                  <a:lnTo>
                    <a:pt x="367570" y="187875"/>
                  </a:lnTo>
                  <a:lnTo>
                    <a:pt x="374142" y="215974"/>
                  </a:lnTo>
                  <a:cubicBezTo>
                    <a:pt x="367892" y="218296"/>
                    <a:pt x="362232" y="221972"/>
                    <a:pt x="357568" y="226737"/>
                  </a:cubicBezTo>
                  <a:lnTo>
                    <a:pt x="265081" y="319129"/>
                  </a:lnTo>
                  <a:lnTo>
                    <a:pt x="222218" y="319129"/>
                  </a:lnTo>
                  <a:cubicBezTo>
                    <a:pt x="201471" y="259511"/>
                    <a:pt x="136321" y="227998"/>
                    <a:pt x="76702" y="248745"/>
                  </a:cubicBezTo>
                  <a:cubicBezTo>
                    <a:pt x="31694" y="264407"/>
                    <a:pt x="1128" y="306350"/>
                    <a:pt x="0" y="353991"/>
                  </a:cubicBezTo>
                  <a:lnTo>
                    <a:pt x="0" y="630216"/>
                  </a:lnTo>
                  <a:lnTo>
                    <a:pt x="228029" y="630216"/>
                  </a:lnTo>
                  <a:lnTo>
                    <a:pt x="228029" y="414379"/>
                  </a:lnTo>
                  <a:lnTo>
                    <a:pt x="285179" y="414379"/>
                  </a:lnTo>
                  <a:cubicBezTo>
                    <a:pt x="297818" y="414402"/>
                    <a:pt x="309948" y="409399"/>
                    <a:pt x="318897" y="400473"/>
                  </a:cubicBezTo>
                  <a:lnTo>
                    <a:pt x="425291" y="294079"/>
                  </a:lnTo>
                  <a:cubicBezTo>
                    <a:pt x="436908" y="282277"/>
                    <a:pt x="441561" y="265289"/>
                    <a:pt x="437579" y="249216"/>
                  </a:cubicBezTo>
                  <a:lnTo>
                    <a:pt x="466154" y="256265"/>
                  </a:lnTo>
                  <a:lnTo>
                    <a:pt x="470059" y="256265"/>
                  </a:lnTo>
                  <a:cubicBezTo>
                    <a:pt x="474435" y="256231"/>
                    <a:pt x="478578" y="254281"/>
                    <a:pt x="481393" y="250930"/>
                  </a:cubicBezTo>
                  <a:lnTo>
                    <a:pt x="506635" y="221403"/>
                  </a:lnTo>
                  <a:lnTo>
                    <a:pt x="624650" y="250930"/>
                  </a:lnTo>
                  <a:cubicBezTo>
                    <a:pt x="630782" y="251893"/>
                    <a:pt x="636534" y="247703"/>
                    <a:pt x="637497" y="241571"/>
                  </a:cubicBezTo>
                  <a:cubicBezTo>
                    <a:pt x="637545" y="241264"/>
                    <a:pt x="637581" y="240954"/>
                    <a:pt x="637604" y="240643"/>
                  </a:cubicBezTo>
                  <a:lnTo>
                    <a:pt x="637604" y="10043"/>
                  </a:lnTo>
                  <a:cubicBezTo>
                    <a:pt x="637468" y="4363"/>
                    <a:pt x="632755" y="-131"/>
                    <a:pt x="627076" y="3"/>
                  </a:cubicBezTo>
                  <a:cubicBezTo>
                    <a:pt x="626289" y="22"/>
                    <a:pt x="625507" y="131"/>
                    <a:pt x="624745" y="328"/>
                  </a:cubicBezTo>
                  <a:close/>
                  <a:moveTo>
                    <a:pt x="468344" y="235214"/>
                  </a:moveTo>
                  <a:lnTo>
                    <a:pt x="421767" y="223879"/>
                  </a:lnTo>
                  <a:cubicBezTo>
                    <a:pt x="414199" y="217566"/>
                    <a:pt x="404833" y="213800"/>
                    <a:pt x="395002" y="213116"/>
                  </a:cubicBezTo>
                  <a:lnTo>
                    <a:pt x="390525" y="193018"/>
                  </a:lnTo>
                  <a:lnTo>
                    <a:pt x="484632" y="216069"/>
                  </a:ln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EB777F1-880A-4482-91AB-D7706B9ECDA8}"/>
                </a:ext>
              </a:extLst>
            </p:cNvPr>
            <p:cNvSpPr/>
            <p:nvPr/>
          </p:nvSpPr>
          <p:spPr>
            <a:xfrm>
              <a:off x="6230112" y="1866637"/>
              <a:ext cx="27812" cy="84962"/>
            </a:xfrm>
            <a:custGeom>
              <a:avLst/>
              <a:gdLst>
                <a:gd name="connsiteX0" fmla="*/ 13906 w 27812"/>
                <a:gd name="connsiteY0" fmla="*/ 84963 h 84962"/>
                <a:gd name="connsiteX1" fmla="*/ 27813 w 27812"/>
                <a:gd name="connsiteY1" fmla="*/ 71056 h 84962"/>
                <a:gd name="connsiteX2" fmla="*/ 27813 w 27812"/>
                <a:gd name="connsiteY2" fmla="*/ 13906 h 84962"/>
                <a:gd name="connsiteX3" fmla="*/ 13906 w 27812"/>
                <a:gd name="connsiteY3" fmla="*/ 0 h 84962"/>
                <a:gd name="connsiteX4" fmla="*/ 0 w 27812"/>
                <a:gd name="connsiteY4" fmla="*/ 13906 h 84962"/>
                <a:gd name="connsiteX5" fmla="*/ 0 w 27812"/>
                <a:gd name="connsiteY5" fmla="*/ 71056 h 84962"/>
                <a:gd name="connsiteX6" fmla="*/ 13906 w 27812"/>
                <a:gd name="connsiteY6" fmla="*/ 84963 h 849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812" h="84962">
                  <a:moveTo>
                    <a:pt x="13906" y="84963"/>
                  </a:moveTo>
                  <a:cubicBezTo>
                    <a:pt x="21586" y="84963"/>
                    <a:pt x="27813" y="78737"/>
                    <a:pt x="27813" y="71056"/>
                  </a:cubicBezTo>
                  <a:lnTo>
                    <a:pt x="27813" y="13906"/>
                  </a:lnTo>
                  <a:cubicBezTo>
                    <a:pt x="27813" y="6226"/>
                    <a:pt x="21586" y="0"/>
                    <a:pt x="13906" y="0"/>
                  </a:cubicBezTo>
                  <a:cubicBezTo>
                    <a:pt x="6226" y="0"/>
                    <a:pt x="0" y="6226"/>
                    <a:pt x="0" y="13906"/>
                  </a:cubicBezTo>
                  <a:lnTo>
                    <a:pt x="0" y="71056"/>
                  </a:lnTo>
                  <a:cubicBezTo>
                    <a:pt x="0" y="78737"/>
                    <a:pt x="6226" y="84963"/>
                    <a:pt x="13906" y="84963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6168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128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Abadi</vt:lpstr>
      <vt:lpstr>Aharoni</vt:lpstr>
      <vt:lpstr>Arial</vt:lpstr>
      <vt:lpstr>Arial Rounded MT Bold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Deepak Malhotra</dc:creator>
  <cp:lastModifiedBy>Deepak Malhotra</cp:lastModifiedBy>
  <cp:revision>8</cp:revision>
  <dcterms:created xsi:type="dcterms:W3CDTF">2020-01-25T18:44:30Z</dcterms:created>
  <dcterms:modified xsi:type="dcterms:W3CDTF">2020-01-25T18:48:11Z</dcterms:modified>
</cp:coreProperties>
</file>