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1" r:id="rId3"/>
    <p:sldId id="310" r:id="rId4"/>
    <p:sldId id="323" r:id="rId5"/>
    <p:sldId id="316" r:id="rId6"/>
    <p:sldId id="324" r:id="rId7"/>
    <p:sldId id="319" r:id="rId8"/>
    <p:sldId id="325" r:id="rId9"/>
    <p:sldId id="322" r:id="rId10"/>
    <p:sldId id="32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29"/>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pPr/>
              <a:t>10/6/2025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10/6/2025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pPr/>
              <a:t>10/6/2025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pPr/>
              <a:t>10/6/2025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10/6/2025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pPr/>
              <a:t>10/6/2025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pPr/>
              <a:t>10/6/2025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pPr/>
              <a:t>10/6/2025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pPr/>
              <a:t>10/6/2025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pPr/>
              <a:t>10/6/2025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z="4000" b="1">
                <a:solidFill>
                  <a:srgbClr val="FF0000"/>
                </a:solidFill>
                <a:latin typeface="Arial" panose="020B0604020202020204" pitchFamily="34" charset="0"/>
                <a:cs typeface="Arial" panose="020B0604020202020204" pitchFamily="34" charset="0"/>
              </a:rPr>
              <a:t>N</a:t>
            </a:r>
            <a:r>
              <a:rPr lang="en-US" sz="4000" b="1" dirty="0" err="1">
                <a:solidFill>
                  <a:srgbClr val="FF0000"/>
                </a:solidFill>
                <a:latin typeface="Arial" panose="020B0604020202020204" pitchFamily="34" charset="0"/>
                <a:cs typeface="Arial" panose="020B0604020202020204" pitchFamily="34" charset="0"/>
              </a:rPr>
              <a:t>i</a:t>
            </a:r>
            <a:r>
              <a:rPr sz="4000" b="1">
                <a:solidFill>
                  <a:srgbClr val="FF0000"/>
                </a:solidFill>
                <a:latin typeface="Arial" panose="020B0604020202020204" pitchFamily="34" charset="0"/>
                <a:cs typeface="Arial" panose="020B0604020202020204" pitchFamily="34" charset="0"/>
              </a:rPr>
              <a:t>ỀM HY VỌNG HỒNG PHÚC</a:t>
            </a:r>
            <a:endParaRPr lang="en-US" sz="4000"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6700603" y="3902582"/>
            <a:ext cx="3657580" cy="684408"/>
          </a:xfrm>
        </p:spPr>
        <p:txBody>
          <a:bodyPr>
            <a:noAutofit/>
          </a:bodyPr>
          <a:lstStyle/>
          <a:p>
            <a:pPr algn="l"/>
            <a:r>
              <a:rPr lang="en-US" sz="3200" b="1" dirty="0" err="1">
                <a:latin typeface="Arial" pitchFamily="34" charset="0"/>
                <a:ea typeface="Roboto" panose="02000000000000000000" pitchFamily="2" charset="0"/>
                <a:cs typeface="Arial" pitchFamily="34" charset="0"/>
              </a:rPr>
              <a:t>Giang</a:t>
            </a:r>
            <a:r>
              <a:rPr lang="en-US" sz="3200" b="1" dirty="0">
                <a:latin typeface="Arial" pitchFamily="34" charset="0"/>
                <a:ea typeface="Roboto" panose="02000000000000000000" pitchFamily="2" charset="0"/>
                <a:cs typeface="Arial" pitchFamily="34" charset="0"/>
              </a:rPr>
              <a:t> </a:t>
            </a:r>
            <a:r>
              <a:rPr lang="en-US" sz="3200" b="1" dirty="0" err="1">
                <a:latin typeface="Arial" pitchFamily="34" charset="0"/>
                <a:ea typeface="Roboto" panose="02000000000000000000" pitchFamily="2" charset="0"/>
                <a:cs typeface="Arial" pitchFamily="34" charset="0"/>
              </a:rPr>
              <a:t>Tâm</a:t>
            </a:r>
            <a:endParaRPr lang="en-US" sz="3200" b="1" dirty="0">
              <a:latin typeface="Arial" pitchFamily="34" charset="0"/>
              <a:ea typeface="Roboto" panose="02000000000000000000" pitchFamily="2" charset="0"/>
              <a:cs typeface="Arial" pitchFamily="34" charset="0"/>
            </a:endParaRPr>
          </a:p>
        </p:txBody>
      </p:sp>
    </p:spTree>
    <p:extLst>
      <p:ext uri="{BB962C8B-B14F-4D97-AF65-F5344CB8AC3E}">
        <p14:creationId xmlns:p14="http://schemas.microsoft.com/office/powerpoint/2010/main" val="2469530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D65406-B3D0-2425-7E20-03F5A2EC6C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FFA3FD-0444-FF31-6E31-BF84FF93B8F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232314A-4B37-7087-08E2-0C306C47DA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a:extLst>
              <a:ext uri="{FF2B5EF4-FFF2-40B4-BE49-F238E27FC236}">
                <a16:creationId xmlns:a16="http://schemas.microsoft.com/office/drawing/2014/main" id="{5310FD10-4093-0E86-E017-10F2DEE05318}"/>
              </a:ext>
            </a:extLst>
          </p:cNvPr>
          <p:cNvSpPr/>
          <p:nvPr/>
        </p:nvSpPr>
        <p:spPr>
          <a:xfrm>
            <a:off x="350819" y="323440"/>
            <a:ext cx="11308415" cy="6017032"/>
          </a:xfrm>
          <a:prstGeom prst="rect">
            <a:avLst/>
          </a:prstGeom>
        </p:spPr>
        <p:txBody>
          <a:bodyPr wrap="square">
            <a:spAutoFit/>
          </a:bodyPr>
          <a:lstStyle/>
          <a:p>
            <a:pPr algn="just"/>
            <a:r>
              <a:rPr lang="en-US" sz="5500" b="1" dirty="0">
                <a:solidFill>
                  <a:srgbClr val="FF0000"/>
                </a:solidFill>
                <a:latin typeface="Arial" pitchFamily="34" charset="0"/>
                <a:ea typeface="Tahoma" pitchFamily="34" charset="0"/>
                <a:cs typeface="Arial" pitchFamily="34" charset="0"/>
              </a:rPr>
              <a:t>ĐK. </a:t>
            </a:r>
            <a:r>
              <a:rPr lang="vi-VN" sz="5500" b="1" dirty="0">
                <a:latin typeface="Arial" pitchFamily="34" charset="0"/>
                <a:cs typeface="Arial" pitchFamily="34" charset="0"/>
              </a:rPr>
              <a:t>Niềm hy vọng hồng phúc đây đoàn con thiết tha mong đợi, là Đức Giê-su Ki-tô Chúa chúng </a:t>
            </a:r>
            <a:r>
              <a:rPr lang="vi-VN" sz="5500" b="1">
                <a:latin typeface="Arial" pitchFamily="34" charset="0"/>
                <a:cs typeface="Arial" pitchFamily="34" charset="0"/>
              </a:rPr>
              <a:t>con.</a:t>
            </a:r>
            <a:r>
              <a:rPr lang="en-US" sz="5500" b="1">
                <a:latin typeface="Arial" pitchFamily="34" charset="0"/>
                <a:cs typeface="Arial" pitchFamily="34" charset="0"/>
              </a:rPr>
              <a:t> </a:t>
            </a:r>
            <a:r>
              <a:rPr lang="vi-VN" sz="5500" b="1">
                <a:latin typeface="Arial" pitchFamily="34" charset="0"/>
                <a:cs typeface="Arial" pitchFamily="34" charset="0"/>
              </a:rPr>
              <a:t>Lòng xót thương từ ái tuôn trào cho những ai trông cậy, tình Chúa yêu thương mãi mãi đoàn con chúc tụng.</a:t>
            </a:r>
            <a:endParaRPr lang="vi-VN" sz="5500" b="1">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1932568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50819" y="323440"/>
            <a:ext cx="11308415" cy="6017032"/>
          </a:xfrm>
          <a:prstGeom prst="rect">
            <a:avLst/>
          </a:prstGeom>
        </p:spPr>
        <p:txBody>
          <a:bodyPr wrap="square">
            <a:spAutoFit/>
          </a:bodyPr>
          <a:lstStyle/>
          <a:p>
            <a:pPr algn="just"/>
            <a:r>
              <a:rPr lang="en-US" sz="5500" b="1" dirty="0">
                <a:solidFill>
                  <a:srgbClr val="FF0000"/>
                </a:solidFill>
                <a:latin typeface="Arial" pitchFamily="34" charset="0"/>
                <a:ea typeface="Tahoma" pitchFamily="34" charset="0"/>
                <a:cs typeface="Arial" pitchFamily="34" charset="0"/>
              </a:rPr>
              <a:t>ĐK. </a:t>
            </a:r>
            <a:r>
              <a:rPr lang="vi-VN" sz="5500" b="1" dirty="0">
                <a:latin typeface="Arial" pitchFamily="34" charset="0"/>
                <a:cs typeface="Arial" pitchFamily="34" charset="0"/>
              </a:rPr>
              <a:t>Niềm hy vọng hồng phúc đây đoàn con thiết tha mong đợi, là Đức Giê-su Ki-tô Chúa chúng </a:t>
            </a:r>
            <a:r>
              <a:rPr lang="vi-VN" sz="5500" b="1">
                <a:latin typeface="Arial" pitchFamily="34" charset="0"/>
                <a:cs typeface="Arial" pitchFamily="34" charset="0"/>
              </a:rPr>
              <a:t>con.</a:t>
            </a:r>
            <a:r>
              <a:rPr lang="en-US" sz="5500" b="1">
                <a:latin typeface="Arial" pitchFamily="34" charset="0"/>
                <a:cs typeface="Arial" pitchFamily="34" charset="0"/>
              </a:rPr>
              <a:t> </a:t>
            </a:r>
            <a:r>
              <a:rPr lang="vi-VN" sz="5500" b="1">
                <a:latin typeface="Arial" pitchFamily="34" charset="0"/>
                <a:cs typeface="Arial" pitchFamily="34" charset="0"/>
              </a:rPr>
              <a:t>Lòng xót thương từ ái tuôn trào cho những ai trông cậy, tình Chúa yêu thương mãi mãi đoàn con chúc tụng.</a:t>
            </a:r>
            <a:endParaRPr lang="vi-VN" sz="5500" b="1">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549401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487718"/>
            <a:ext cx="11308415" cy="5632311"/>
          </a:xfrm>
          <a:prstGeom prst="rect">
            <a:avLst/>
          </a:prstGeom>
        </p:spPr>
        <p:txBody>
          <a:bodyPr wrap="square">
            <a:spAutoFit/>
          </a:bodyPr>
          <a:lstStyle/>
          <a:p>
            <a:pPr algn="just"/>
            <a:r>
              <a:rPr lang="en-US" sz="6000" b="1" dirty="0">
                <a:solidFill>
                  <a:srgbClr val="FF0000"/>
                </a:solidFill>
                <a:latin typeface="Arial" pitchFamily="34" charset="0"/>
                <a:ea typeface="Tahoma" pitchFamily="34" charset="0"/>
                <a:cs typeface="Arial" pitchFamily="34" charset="0"/>
              </a:rPr>
              <a:t>1. </a:t>
            </a:r>
            <a:r>
              <a:rPr lang="vi-VN" sz="6000" b="1" dirty="0">
                <a:latin typeface="Arial" pitchFamily="34" charset="0"/>
                <a:cs typeface="Arial" pitchFamily="34" charset="0"/>
              </a:rPr>
              <a:t>Con luôn đặt trót hy vọng vào nơi Chúa Đấng thứ tha muôn vàn tội khiên con bao tháng năm. Giữ sắt son niềm hy vọng để loan báo tình yêu Chúa lớn lao cứu độ thế gian.</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549401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74F56-B358-3023-1245-8C2935931C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D12937-22E6-E0D1-784C-DF329581C91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79A4EFD-C5B2-8FB5-BD9E-2FF9100CFC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a:extLst>
              <a:ext uri="{FF2B5EF4-FFF2-40B4-BE49-F238E27FC236}">
                <a16:creationId xmlns:a16="http://schemas.microsoft.com/office/drawing/2014/main" id="{2ADD8DC1-DC6C-9BCD-3F31-004E57206440}"/>
              </a:ext>
            </a:extLst>
          </p:cNvPr>
          <p:cNvSpPr/>
          <p:nvPr/>
        </p:nvSpPr>
        <p:spPr>
          <a:xfrm>
            <a:off x="350819" y="323440"/>
            <a:ext cx="11308415" cy="6017032"/>
          </a:xfrm>
          <a:prstGeom prst="rect">
            <a:avLst/>
          </a:prstGeom>
        </p:spPr>
        <p:txBody>
          <a:bodyPr wrap="square">
            <a:spAutoFit/>
          </a:bodyPr>
          <a:lstStyle/>
          <a:p>
            <a:pPr algn="just"/>
            <a:r>
              <a:rPr lang="en-US" sz="5500" b="1" dirty="0">
                <a:solidFill>
                  <a:srgbClr val="FF0000"/>
                </a:solidFill>
                <a:latin typeface="Arial" pitchFamily="34" charset="0"/>
                <a:ea typeface="Tahoma" pitchFamily="34" charset="0"/>
                <a:cs typeface="Arial" pitchFamily="34" charset="0"/>
              </a:rPr>
              <a:t>ĐK. </a:t>
            </a:r>
            <a:r>
              <a:rPr lang="vi-VN" sz="5500" b="1" dirty="0">
                <a:latin typeface="Arial" pitchFamily="34" charset="0"/>
                <a:cs typeface="Arial" pitchFamily="34" charset="0"/>
              </a:rPr>
              <a:t>Niềm hy vọng hồng phúc đây đoàn con thiết tha mong đợi, là Đức Giê-su Ki-tô Chúa chúng </a:t>
            </a:r>
            <a:r>
              <a:rPr lang="vi-VN" sz="5500" b="1">
                <a:latin typeface="Arial" pitchFamily="34" charset="0"/>
                <a:cs typeface="Arial" pitchFamily="34" charset="0"/>
              </a:rPr>
              <a:t>con.</a:t>
            </a:r>
            <a:r>
              <a:rPr lang="en-US" sz="5500" b="1">
                <a:latin typeface="Arial" pitchFamily="34" charset="0"/>
                <a:cs typeface="Arial" pitchFamily="34" charset="0"/>
              </a:rPr>
              <a:t> </a:t>
            </a:r>
            <a:r>
              <a:rPr lang="vi-VN" sz="5500" b="1">
                <a:latin typeface="Arial" pitchFamily="34" charset="0"/>
                <a:cs typeface="Arial" pitchFamily="34" charset="0"/>
              </a:rPr>
              <a:t>Lòng xót thương từ ái tuôn trào cho những ai trông cậy, tình Chúa yêu thương mãi mãi đoàn con chúc tụng.</a:t>
            </a:r>
            <a:endParaRPr lang="vi-VN" sz="5500" b="1">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1810034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202908"/>
            <a:ext cx="11308415" cy="6555641"/>
          </a:xfrm>
          <a:prstGeom prst="rect">
            <a:avLst/>
          </a:prstGeom>
        </p:spPr>
        <p:txBody>
          <a:bodyPr wrap="square">
            <a:spAutoFit/>
          </a:bodyPr>
          <a:lstStyle/>
          <a:p>
            <a:pPr algn="just"/>
            <a:r>
              <a:rPr lang="en-US" sz="6000" b="1" dirty="0">
                <a:solidFill>
                  <a:srgbClr val="FF0000"/>
                </a:solidFill>
                <a:latin typeface="Arial" pitchFamily="34" charset="0"/>
                <a:ea typeface="Tahoma" pitchFamily="34" charset="0"/>
                <a:cs typeface="Arial" pitchFamily="34" charset="0"/>
              </a:rPr>
              <a:t>2. </a:t>
            </a:r>
            <a:r>
              <a:rPr lang="vi-VN" sz="6000" b="1" dirty="0">
                <a:latin typeface="Arial" pitchFamily="34" charset="0"/>
                <a:cs typeface="Arial" pitchFamily="34" charset="0"/>
              </a:rPr>
              <a:t>Con nương tựa Đấng vĩnh hằng và trung tín giữa thế gian nhọc nhằn nhiều khổ đau, bao đổi thay. Tín thác luôn quyền năng Ngài một ngày nao sẽ toàn thắng vẻ vang muôn đời hiển </a:t>
            </a:r>
            <a:r>
              <a:rPr lang="vi-VN" sz="6000" b="1">
                <a:latin typeface="Arial" pitchFamily="34" charset="0"/>
                <a:cs typeface="Arial" pitchFamily="34" charset="0"/>
              </a:rPr>
              <a:t>trị.</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549401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F8AFD1-7B60-1926-AF2A-F3A50A819A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6B80F0-BAF5-FEB0-F140-EEC73996FB3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243EB77-10A2-0FF2-6075-C33EE38692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a:extLst>
              <a:ext uri="{FF2B5EF4-FFF2-40B4-BE49-F238E27FC236}">
                <a16:creationId xmlns:a16="http://schemas.microsoft.com/office/drawing/2014/main" id="{7E30DD96-DBF8-D66D-AB9C-72B5E8C52970}"/>
              </a:ext>
            </a:extLst>
          </p:cNvPr>
          <p:cNvSpPr/>
          <p:nvPr/>
        </p:nvSpPr>
        <p:spPr>
          <a:xfrm>
            <a:off x="350819" y="323440"/>
            <a:ext cx="11308415" cy="6017032"/>
          </a:xfrm>
          <a:prstGeom prst="rect">
            <a:avLst/>
          </a:prstGeom>
        </p:spPr>
        <p:txBody>
          <a:bodyPr wrap="square">
            <a:spAutoFit/>
          </a:bodyPr>
          <a:lstStyle/>
          <a:p>
            <a:pPr algn="just"/>
            <a:r>
              <a:rPr lang="en-US" sz="5500" b="1" dirty="0">
                <a:solidFill>
                  <a:srgbClr val="FF0000"/>
                </a:solidFill>
                <a:latin typeface="Arial" pitchFamily="34" charset="0"/>
                <a:ea typeface="Tahoma" pitchFamily="34" charset="0"/>
                <a:cs typeface="Arial" pitchFamily="34" charset="0"/>
              </a:rPr>
              <a:t>ĐK. </a:t>
            </a:r>
            <a:r>
              <a:rPr lang="vi-VN" sz="5500" b="1" dirty="0">
                <a:latin typeface="Arial" pitchFamily="34" charset="0"/>
                <a:cs typeface="Arial" pitchFamily="34" charset="0"/>
              </a:rPr>
              <a:t>Niềm hy vọng hồng phúc đây đoàn con thiết tha mong đợi, là Đức Giê-su Ki-tô Chúa chúng </a:t>
            </a:r>
            <a:r>
              <a:rPr lang="vi-VN" sz="5500" b="1">
                <a:latin typeface="Arial" pitchFamily="34" charset="0"/>
                <a:cs typeface="Arial" pitchFamily="34" charset="0"/>
              </a:rPr>
              <a:t>con.</a:t>
            </a:r>
            <a:r>
              <a:rPr lang="en-US" sz="5500" b="1">
                <a:latin typeface="Arial" pitchFamily="34" charset="0"/>
                <a:cs typeface="Arial" pitchFamily="34" charset="0"/>
              </a:rPr>
              <a:t> </a:t>
            </a:r>
            <a:r>
              <a:rPr lang="vi-VN" sz="5500" b="1">
                <a:latin typeface="Arial" pitchFamily="34" charset="0"/>
                <a:cs typeface="Arial" pitchFamily="34" charset="0"/>
              </a:rPr>
              <a:t>Lòng xót thương từ ái tuôn trào cho những ai trông cậy, tình Chúa yêu thương mãi mãi đoàn con chúc tụng.</a:t>
            </a:r>
            <a:endParaRPr lang="vi-VN" sz="5500" b="1">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19985218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202908"/>
            <a:ext cx="11308415" cy="6555641"/>
          </a:xfrm>
          <a:prstGeom prst="rect">
            <a:avLst/>
          </a:prstGeom>
        </p:spPr>
        <p:txBody>
          <a:bodyPr wrap="square">
            <a:spAutoFit/>
          </a:bodyPr>
          <a:lstStyle/>
          <a:p>
            <a:pPr algn="just"/>
            <a:r>
              <a:rPr lang="en-US" sz="6000" b="1" dirty="0">
                <a:solidFill>
                  <a:srgbClr val="FF0000"/>
                </a:solidFill>
                <a:latin typeface="Arial" pitchFamily="34" charset="0"/>
                <a:ea typeface="Tahoma" pitchFamily="34" charset="0"/>
                <a:cs typeface="Arial" pitchFamily="34" charset="0"/>
              </a:rPr>
              <a:t>3. </a:t>
            </a:r>
            <a:r>
              <a:rPr lang="vi-VN" sz="6000" b="1" dirty="0">
                <a:latin typeface="Arial" pitchFamily="34" charset="0"/>
                <a:cs typeface="Arial" pitchFamily="34" charset="0"/>
              </a:rPr>
              <a:t>Đây chính thời khắc phúc ân, ngày giải thoát, suối hy hoan cứu độ Ngài thương ban cho thế gian. Ngước mắt trông về Thánh Nhan lòng tha thiết một niềm tín thác nơi Thánh Tâm xót </a:t>
            </a:r>
            <a:r>
              <a:rPr lang="vi-VN" sz="6000" b="1">
                <a:latin typeface="Arial" pitchFamily="34" charset="0"/>
                <a:cs typeface="Arial" pitchFamily="34" charset="0"/>
              </a:rPr>
              <a:t>thương</a:t>
            </a:r>
            <a:r>
              <a:rPr lang="en-US" sz="6000" b="1">
                <a:latin typeface="Arial" pitchFamily="34" charset="0"/>
                <a:cs typeface="Arial" pitchFamily="34" charset="0"/>
              </a:rPr>
              <a:t>.</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5494017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906DD8-140A-631D-AC87-73B9F7A176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0D8D30-6451-961D-9848-496A74F7B6A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12EFF34-471F-5409-841D-EA1BAB2A7F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a:extLst>
              <a:ext uri="{FF2B5EF4-FFF2-40B4-BE49-F238E27FC236}">
                <a16:creationId xmlns:a16="http://schemas.microsoft.com/office/drawing/2014/main" id="{9FEB86E7-4445-087F-47E3-0A203654F6AF}"/>
              </a:ext>
            </a:extLst>
          </p:cNvPr>
          <p:cNvSpPr/>
          <p:nvPr/>
        </p:nvSpPr>
        <p:spPr>
          <a:xfrm>
            <a:off x="350819" y="323440"/>
            <a:ext cx="11308415" cy="6017032"/>
          </a:xfrm>
          <a:prstGeom prst="rect">
            <a:avLst/>
          </a:prstGeom>
        </p:spPr>
        <p:txBody>
          <a:bodyPr wrap="square">
            <a:spAutoFit/>
          </a:bodyPr>
          <a:lstStyle/>
          <a:p>
            <a:pPr algn="just"/>
            <a:r>
              <a:rPr lang="en-US" sz="5500" b="1" dirty="0">
                <a:solidFill>
                  <a:srgbClr val="FF0000"/>
                </a:solidFill>
                <a:latin typeface="Arial" pitchFamily="34" charset="0"/>
                <a:ea typeface="Tahoma" pitchFamily="34" charset="0"/>
                <a:cs typeface="Arial" pitchFamily="34" charset="0"/>
              </a:rPr>
              <a:t>ĐK. </a:t>
            </a:r>
            <a:r>
              <a:rPr lang="vi-VN" sz="5500" b="1" dirty="0">
                <a:latin typeface="Arial" pitchFamily="34" charset="0"/>
                <a:cs typeface="Arial" pitchFamily="34" charset="0"/>
              </a:rPr>
              <a:t>Niềm hy vọng hồng phúc đây đoàn con thiết tha mong đợi, là Đức Giê-su Ki-tô Chúa chúng </a:t>
            </a:r>
            <a:r>
              <a:rPr lang="vi-VN" sz="5500" b="1">
                <a:latin typeface="Arial" pitchFamily="34" charset="0"/>
                <a:cs typeface="Arial" pitchFamily="34" charset="0"/>
              </a:rPr>
              <a:t>con.</a:t>
            </a:r>
            <a:r>
              <a:rPr lang="en-US" sz="5500" b="1">
                <a:latin typeface="Arial" pitchFamily="34" charset="0"/>
                <a:cs typeface="Arial" pitchFamily="34" charset="0"/>
              </a:rPr>
              <a:t> </a:t>
            </a:r>
            <a:r>
              <a:rPr lang="vi-VN" sz="5500" b="1">
                <a:latin typeface="Arial" pitchFamily="34" charset="0"/>
                <a:cs typeface="Arial" pitchFamily="34" charset="0"/>
              </a:rPr>
              <a:t>Lòng xót thương từ ái tuôn trào cho những ai trông cậy, tình Chúa yêu thương mãi mãi đoàn con chúc tụng.</a:t>
            </a:r>
            <a:endParaRPr lang="vi-VN" sz="5500" b="1">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26360703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202908"/>
            <a:ext cx="11308415" cy="6555641"/>
          </a:xfrm>
          <a:prstGeom prst="rect">
            <a:avLst/>
          </a:prstGeom>
        </p:spPr>
        <p:txBody>
          <a:bodyPr wrap="square">
            <a:spAutoFit/>
          </a:bodyPr>
          <a:lstStyle/>
          <a:p>
            <a:pPr algn="just"/>
            <a:r>
              <a:rPr lang="en-US" sz="6000" b="1">
                <a:solidFill>
                  <a:srgbClr val="FF0000"/>
                </a:solidFill>
                <a:latin typeface="Arial" pitchFamily="34" charset="0"/>
                <a:ea typeface="Tahoma" pitchFamily="34" charset="0"/>
                <a:cs typeface="Arial" pitchFamily="34" charset="0"/>
              </a:rPr>
              <a:t>4. </a:t>
            </a:r>
            <a:r>
              <a:rPr lang="vi-VN" sz="6000" b="1">
                <a:latin typeface="Arial" pitchFamily="34" charset="0"/>
                <a:cs typeface="Arial" pitchFamily="34" charset="0"/>
              </a:rPr>
              <a:t>Cất khúc ca kẻ lữ hành cùng tiến bước có Chúa luôn đồng hành, dầu gian nan luôn vững tâm. Tiến bước trên đường hy vọng, cùng Hội Thánh về thiên quốc phúc vinh muôn đời hỷ hoan.</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5494017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509</TotalTime>
  <Words>417</Words>
  <Application>Microsoft Office PowerPoint</Application>
  <PresentationFormat>Widescreen</PresentationFormat>
  <Paragraphs>11</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Garamond</vt:lpstr>
      <vt:lpstr>Savon</vt:lpstr>
      <vt:lpstr>NiỀM HY VỌNG HỒNG PHÚC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DINH GIA</cp:lastModifiedBy>
  <cp:revision>131</cp:revision>
  <dcterms:created xsi:type="dcterms:W3CDTF">2024-12-09T09:39:37Z</dcterms:created>
  <dcterms:modified xsi:type="dcterms:W3CDTF">2025-10-06T13:22:04Z</dcterms:modified>
</cp:coreProperties>
</file>