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Lst>
  <p:sldSz cy="13716000" cx="24387025"/>
  <p:notesSz cx="13716000" cy="24387025"/>
  <p:embeddedFontLst>
    <p:embeddedFont>
      <p:font typeface="Turret Road ExtraBold"/>
      <p:bold r:id="rId28"/>
    </p:embeddedFont>
    <p:embeddedFont>
      <p:font typeface="Lato"/>
      <p:bold r:id="rId29"/>
      <p:boldItalic r:id="rId30"/>
    </p:embeddedFont>
    <p:embeddedFont>
      <p:font typeface="Montserrat"/>
      <p:regular r:id="rId31"/>
      <p:bold r:id="rId32"/>
      <p:italic r:id="rId33"/>
      <p:boldItalic r:id="rId34"/>
    </p:embeddedFont>
    <p:embeddedFont>
      <p:font typeface="Inter"/>
      <p:regular r:id="rId35"/>
      <p:bold r:id="rId3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7" roundtripDataSignature="AMtx7mjdZMohci7ZoRvv+BTY+c0tyOMDB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font" Target="fonts/TurretRoadExtraBold-bold.fntdata"/><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Lato-bold.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Montserrat-regular.fntdata"/><Relationship Id="rId30" Type="http://schemas.openxmlformats.org/officeDocument/2006/relationships/font" Target="fonts/Lato-boldItalic.fntdata"/><Relationship Id="rId11" Type="http://schemas.openxmlformats.org/officeDocument/2006/relationships/slide" Target="slides/slide7.xml"/><Relationship Id="rId33" Type="http://schemas.openxmlformats.org/officeDocument/2006/relationships/font" Target="fonts/Montserrat-italic.fntdata"/><Relationship Id="rId10" Type="http://schemas.openxmlformats.org/officeDocument/2006/relationships/slide" Target="slides/slide6.xml"/><Relationship Id="rId32" Type="http://schemas.openxmlformats.org/officeDocument/2006/relationships/font" Target="fonts/Montserrat-bold.fntdata"/><Relationship Id="rId13" Type="http://schemas.openxmlformats.org/officeDocument/2006/relationships/slide" Target="slides/slide9.xml"/><Relationship Id="rId35" Type="http://schemas.openxmlformats.org/officeDocument/2006/relationships/font" Target="fonts/Inter-regular.fntdata"/><Relationship Id="rId12" Type="http://schemas.openxmlformats.org/officeDocument/2006/relationships/slide" Target="slides/slide8.xml"/><Relationship Id="rId34" Type="http://schemas.openxmlformats.org/officeDocument/2006/relationships/font" Target="fonts/Montserrat-boldItalic.fntdata"/><Relationship Id="rId15" Type="http://schemas.openxmlformats.org/officeDocument/2006/relationships/slide" Target="slides/slide11.xml"/><Relationship Id="rId37" Type="http://customschemas.google.com/relationships/presentationmetadata" Target="metadata"/><Relationship Id="rId14" Type="http://schemas.openxmlformats.org/officeDocument/2006/relationships/slide" Target="slides/slide10.xml"/><Relationship Id="rId36" Type="http://schemas.openxmlformats.org/officeDocument/2006/relationships/font" Target="fonts/Inter-bold.fntdata"/><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e0a2c255f7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e0a2c255f7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e0a2c255f7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g2e0a2c255f7_0_18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2" name="Google Shape;202;g2e0a2c255f7_0_18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3" name="Google Shape;203;g2e0a2c255f7_0_18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g2e0a2c255f7_0_2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7" name="Google Shape;267;g2e0a2c255f7_0_24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8" name="Google Shape;268;g2e0a2c255f7_0_24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g2e0a2c255f7_0_2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7" name="Google Shape;297;g2e0a2c255f7_0_27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8" name="Google Shape;298;g2e0a2c255f7_0_27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g2e0a2c255f7_0_28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1" name="Google Shape;311;g2e0a2c255f7_0_28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2" name="Google Shape;312;g2e0a2c255f7_0_28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7" name="Shape 337"/>
        <p:cNvGrpSpPr/>
        <p:nvPr/>
      </p:nvGrpSpPr>
      <p:grpSpPr>
        <a:xfrm>
          <a:off x="0" y="0"/>
          <a:ext cx="0" cy="0"/>
          <a:chOff x="0" y="0"/>
          <a:chExt cx="0" cy="0"/>
        </a:xfrm>
      </p:grpSpPr>
      <p:sp>
        <p:nvSpPr>
          <p:cNvPr id="338" name="Google Shape;338;g2e0a2c255f7_0_3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9" name="Google Shape;339;g2e0a2c255f7_0_3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0" name="Google Shape;340;g2e0a2c255f7_0_3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4" name="Shape 404"/>
        <p:cNvGrpSpPr/>
        <p:nvPr/>
      </p:nvGrpSpPr>
      <p:grpSpPr>
        <a:xfrm>
          <a:off x="0" y="0"/>
          <a:ext cx="0" cy="0"/>
          <a:chOff x="0" y="0"/>
          <a:chExt cx="0" cy="0"/>
        </a:xfrm>
      </p:grpSpPr>
      <p:sp>
        <p:nvSpPr>
          <p:cNvPr id="405" name="Google Shape;405;g2e0a2c255f7_0_37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6" name="Google Shape;406;g2e0a2c255f7_0_37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7" name="Google Shape;407;g2e0a2c255f7_0_37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0" name="Shape 420"/>
        <p:cNvGrpSpPr/>
        <p:nvPr/>
      </p:nvGrpSpPr>
      <p:grpSpPr>
        <a:xfrm>
          <a:off x="0" y="0"/>
          <a:ext cx="0" cy="0"/>
          <a:chOff x="0" y="0"/>
          <a:chExt cx="0" cy="0"/>
        </a:xfrm>
      </p:grpSpPr>
      <p:sp>
        <p:nvSpPr>
          <p:cNvPr id="421" name="Google Shape;421;g2e0a2c255f7_0_39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2" name="Google Shape;422;g2e0a2c255f7_0_39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3" name="Google Shape;423;g2e0a2c255f7_0_39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7" name="Shape 437"/>
        <p:cNvGrpSpPr/>
        <p:nvPr/>
      </p:nvGrpSpPr>
      <p:grpSpPr>
        <a:xfrm>
          <a:off x="0" y="0"/>
          <a:ext cx="0" cy="0"/>
          <a:chOff x="0" y="0"/>
          <a:chExt cx="0" cy="0"/>
        </a:xfrm>
      </p:grpSpPr>
      <p:sp>
        <p:nvSpPr>
          <p:cNvPr id="438" name="Google Shape;438;g2e0a2c255f7_0_4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9" name="Google Shape;439;g2e0a2c255f7_0_4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0" name="Google Shape;440;g2e0a2c255f7_0_4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4" name="Shape 454"/>
        <p:cNvGrpSpPr/>
        <p:nvPr/>
      </p:nvGrpSpPr>
      <p:grpSpPr>
        <a:xfrm>
          <a:off x="0" y="0"/>
          <a:ext cx="0" cy="0"/>
          <a:chOff x="0" y="0"/>
          <a:chExt cx="0" cy="0"/>
        </a:xfrm>
      </p:grpSpPr>
      <p:sp>
        <p:nvSpPr>
          <p:cNvPr id="455" name="Google Shape;455;g2e0a2c255f7_0_4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6" name="Google Shape;456;g2e0a2c255f7_0_42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7" name="Google Shape;457;g2e0a2c255f7_0_42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4" name="Shape 464"/>
        <p:cNvGrpSpPr/>
        <p:nvPr/>
      </p:nvGrpSpPr>
      <p:grpSpPr>
        <a:xfrm>
          <a:off x="0" y="0"/>
          <a:ext cx="0" cy="0"/>
          <a:chOff x="0" y="0"/>
          <a:chExt cx="0" cy="0"/>
        </a:xfrm>
      </p:grpSpPr>
      <p:sp>
        <p:nvSpPr>
          <p:cNvPr id="465" name="Google Shape;465;g2e0a2c255f7_0_4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6" name="Google Shape;466;g2e0a2c255f7_0_43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7" name="Google Shape;467;g2e0a2c255f7_0_43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 name="Shape 23"/>
        <p:cNvGrpSpPr/>
        <p:nvPr/>
      </p:nvGrpSpPr>
      <p:grpSpPr>
        <a:xfrm>
          <a:off x="0" y="0"/>
          <a:ext cx="0" cy="0"/>
          <a:chOff x="0" y="0"/>
          <a:chExt cx="0" cy="0"/>
        </a:xfrm>
      </p:grpSpPr>
      <p:sp>
        <p:nvSpPr>
          <p:cNvPr id="24" name="Google Shape;24;g2e0a2c255f7_0_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 name="Google Shape;25;g2e0a2c255f7_0_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 name="Google Shape;26;g2e0a2c255f7_0_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7" name="Shape 487"/>
        <p:cNvGrpSpPr/>
        <p:nvPr/>
      </p:nvGrpSpPr>
      <p:grpSpPr>
        <a:xfrm>
          <a:off x="0" y="0"/>
          <a:ext cx="0" cy="0"/>
          <a:chOff x="0" y="0"/>
          <a:chExt cx="0" cy="0"/>
        </a:xfrm>
      </p:grpSpPr>
      <p:sp>
        <p:nvSpPr>
          <p:cNvPr id="488" name="Google Shape;488;g2e0a2c255f7_0_4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9" name="Google Shape;489;g2e0a2c255f7_0_45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0" name="Google Shape;490;g2e0a2c255f7_0_45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7" name="Shape 537"/>
        <p:cNvGrpSpPr/>
        <p:nvPr/>
      </p:nvGrpSpPr>
      <p:grpSpPr>
        <a:xfrm>
          <a:off x="0" y="0"/>
          <a:ext cx="0" cy="0"/>
          <a:chOff x="0" y="0"/>
          <a:chExt cx="0" cy="0"/>
        </a:xfrm>
      </p:grpSpPr>
      <p:sp>
        <p:nvSpPr>
          <p:cNvPr id="538" name="Google Shape;538;g2e0a2c255f7_0_50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9" name="Google Shape;539;g2e0a2c255f7_0_50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0" name="Google Shape;540;g2e0a2c255f7_0_50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5" name="Shape 565"/>
        <p:cNvGrpSpPr/>
        <p:nvPr/>
      </p:nvGrpSpPr>
      <p:grpSpPr>
        <a:xfrm>
          <a:off x="0" y="0"/>
          <a:ext cx="0" cy="0"/>
          <a:chOff x="0" y="0"/>
          <a:chExt cx="0" cy="0"/>
        </a:xfrm>
      </p:grpSpPr>
      <p:sp>
        <p:nvSpPr>
          <p:cNvPr id="566" name="Google Shape;566;g2e0a2c255f7_0_5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7" name="Google Shape;567;g2e0a2c255f7_0_53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8" name="Google Shape;568;g2e0a2c255f7_0_53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4" name="Shape 634"/>
        <p:cNvGrpSpPr/>
        <p:nvPr/>
      </p:nvGrpSpPr>
      <p:grpSpPr>
        <a:xfrm>
          <a:off x="0" y="0"/>
          <a:ext cx="0" cy="0"/>
          <a:chOff x="0" y="0"/>
          <a:chExt cx="0" cy="0"/>
        </a:xfrm>
      </p:grpSpPr>
      <p:sp>
        <p:nvSpPr>
          <p:cNvPr id="635" name="Google Shape;635;g2e0a2c255f7_0_60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36" name="Google Shape;636;g2e0a2c255f7_0_60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7" name="Google Shape;637;g2e0a2c255f7_0_60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 name="Shape 35"/>
        <p:cNvGrpSpPr/>
        <p:nvPr/>
      </p:nvGrpSpPr>
      <p:grpSpPr>
        <a:xfrm>
          <a:off x="0" y="0"/>
          <a:ext cx="0" cy="0"/>
          <a:chOff x="0" y="0"/>
          <a:chExt cx="0" cy="0"/>
        </a:xfrm>
      </p:grpSpPr>
      <p:sp>
        <p:nvSpPr>
          <p:cNvPr id="36" name="Google Shape;36;g2e0a2c255f7_0_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 name="Google Shape;37;g2e0a2c255f7_0_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 name="Google Shape;38;g2e0a2c255f7_0_2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g2e0a2c255f7_0_6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4" name="Google Shape;84;g2e0a2c255f7_0_6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5" name="Google Shape;85;g2e0a2c255f7_0_6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g2e0a2c255f7_0_7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6" name="Google Shape;96;g2e0a2c255f7_0_7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7" name="Google Shape;97;g2e0a2c255f7_0_7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2e0a2c255f7_0_9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5" name="Google Shape;115;g2e0a2c255f7_0_9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6" name="Google Shape;116;g2e0a2c255f7_0_9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g2e0a2c255f7_0_1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5" name="Google Shape;135;g2e0a2c255f7_0_11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6" name="Google Shape;136;g2e0a2c255f7_0_11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g2e0a2c255f7_0_1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7" name="Google Shape;147;g2e0a2c255f7_0_12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8" name="Google Shape;148;g2e0a2c255f7_0_12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g2e0a2c255f7_0_1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6" name="Google Shape;176;g2e0a2c255f7_0_15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7" name="Google Shape;177;g2e0a2c255f7_0_15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9.png"/><Relationship Id="rId4" Type="http://schemas.openxmlformats.org/officeDocument/2006/relationships/image" Target="../media/image4.png"/><Relationship Id="rId5" Type="http://schemas.openxmlformats.org/officeDocument/2006/relationships/image" Target="../media/image2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37.png"/><Relationship Id="rId4" Type="http://schemas.openxmlformats.org/officeDocument/2006/relationships/image" Target="../media/image22.png"/><Relationship Id="rId10" Type="http://schemas.openxmlformats.org/officeDocument/2006/relationships/image" Target="../media/image45.png"/><Relationship Id="rId9" Type="http://schemas.openxmlformats.org/officeDocument/2006/relationships/image" Target="../media/image40.png"/><Relationship Id="rId5" Type="http://schemas.openxmlformats.org/officeDocument/2006/relationships/image" Target="../media/image65.png"/><Relationship Id="rId6" Type="http://schemas.openxmlformats.org/officeDocument/2006/relationships/image" Target="../media/image26.png"/><Relationship Id="rId7" Type="http://schemas.openxmlformats.org/officeDocument/2006/relationships/image" Target="../media/image32.png"/><Relationship Id="rId8" Type="http://schemas.openxmlformats.org/officeDocument/2006/relationships/image" Target="../media/image3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9.png"/><Relationship Id="rId4" Type="http://schemas.openxmlformats.org/officeDocument/2006/relationships/image" Target="../media/image22.png"/><Relationship Id="rId5" Type="http://schemas.openxmlformats.org/officeDocument/2006/relationships/image" Target="../media/image5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0.png"/><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37.png"/><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20" Type="http://schemas.openxmlformats.org/officeDocument/2006/relationships/image" Target="../media/image64.png"/><Relationship Id="rId22" Type="http://schemas.openxmlformats.org/officeDocument/2006/relationships/image" Target="../media/image67.png"/><Relationship Id="rId21" Type="http://schemas.openxmlformats.org/officeDocument/2006/relationships/image" Target="../media/image73.png"/><Relationship Id="rId24" Type="http://schemas.openxmlformats.org/officeDocument/2006/relationships/image" Target="../media/image66.png"/><Relationship Id="rId23" Type="http://schemas.openxmlformats.org/officeDocument/2006/relationships/image" Target="../media/image75.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52.png"/><Relationship Id="rId4" Type="http://schemas.openxmlformats.org/officeDocument/2006/relationships/image" Target="../media/image22.png"/><Relationship Id="rId9" Type="http://schemas.openxmlformats.org/officeDocument/2006/relationships/image" Target="../media/image53.png"/><Relationship Id="rId26" Type="http://schemas.openxmlformats.org/officeDocument/2006/relationships/image" Target="../media/image71.png"/><Relationship Id="rId25" Type="http://schemas.openxmlformats.org/officeDocument/2006/relationships/image" Target="../media/image68.png"/><Relationship Id="rId28" Type="http://schemas.openxmlformats.org/officeDocument/2006/relationships/image" Target="../media/image76.png"/><Relationship Id="rId27" Type="http://schemas.openxmlformats.org/officeDocument/2006/relationships/image" Target="../media/image63.png"/><Relationship Id="rId5" Type="http://schemas.openxmlformats.org/officeDocument/2006/relationships/image" Target="../media/image50.png"/><Relationship Id="rId6" Type="http://schemas.openxmlformats.org/officeDocument/2006/relationships/image" Target="../media/image46.png"/><Relationship Id="rId7" Type="http://schemas.openxmlformats.org/officeDocument/2006/relationships/image" Target="../media/image49.png"/><Relationship Id="rId8" Type="http://schemas.openxmlformats.org/officeDocument/2006/relationships/image" Target="../media/image54.png"/><Relationship Id="rId11" Type="http://schemas.openxmlformats.org/officeDocument/2006/relationships/image" Target="../media/image62.png"/><Relationship Id="rId10" Type="http://schemas.openxmlformats.org/officeDocument/2006/relationships/image" Target="../media/image55.png"/><Relationship Id="rId13" Type="http://schemas.openxmlformats.org/officeDocument/2006/relationships/image" Target="../media/image59.png"/><Relationship Id="rId12" Type="http://schemas.openxmlformats.org/officeDocument/2006/relationships/image" Target="../media/image57.png"/><Relationship Id="rId15" Type="http://schemas.openxmlformats.org/officeDocument/2006/relationships/image" Target="../media/image74.png"/><Relationship Id="rId14" Type="http://schemas.openxmlformats.org/officeDocument/2006/relationships/image" Target="../media/image69.png"/><Relationship Id="rId17" Type="http://schemas.openxmlformats.org/officeDocument/2006/relationships/image" Target="../media/image61.png"/><Relationship Id="rId16" Type="http://schemas.openxmlformats.org/officeDocument/2006/relationships/image" Target="../media/image60.png"/><Relationship Id="rId19" Type="http://schemas.openxmlformats.org/officeDocument/2006/relationships/image" Target="../media/image70.png"/><Relationship Id="rId18" Type="http://schemas.openxmlformats.org/officeDocument/2006/relationships/image" Target="../media/image7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9.png"/><Relationship Id="rId4" Type="http://schemas.openxmlformats.org/officeDocument/2006/relationships/image" Target="../media/image22.png"/><Relationship Id="rId5" Type="http://schemas.openxmlformats.org/officeDocument/2006/relationships/image" Target="../media/image82.png"/><Relationship Id="rId6" Type="http://schemas.openxmlformats.org/officeDocument/2006/relationships/image" Target="../media/image11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37.png"/><Relationship Id="rId4" Type="http://schemas.openxmlformats.org/officeDocument/2006/relationships/image" Target="../media/image22.png"/><Relationship Id="rId5" Type="http://schemas.openxmlformats.org/officeDocument/2006/relationships/image" Target="../media/image84.png"/><Relationship Id="rId6" Type="http://schemas.openxmlformats.org/officeDocument/2006/relationships/image" Target="../media/image8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52.png"/><Relationship Id="rId4" Type="http://schemas.openxmlformats.org/officeDocument/2006/relationships/image" Target="../media/image22.png"/><Relationship Id="rId5" Type="http://schemas.openxmlformats.org/officeDocument/2006/relationships/image" Target="../media/image86.png"/><Relationship Id="rId6" Type="http://schemas.openxmlformats.org/officeDocument/2006/relationships/image" Target="../media/image9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29.png"/><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37.png"/><Relationship Id="rId4" Type="http://schemas.openxmlformats.org/officeDocument/2006/relationships/image" Target="../media/image22.png"/><Relationship Id="rId5" Type="http://schemas.openxmlformats.org/officeDocument/2006/relationships/image" Target="../media/image10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0.png"/><Relationship Id="rId4" Type="http://schemas.openxmlformats.org/officeDocument/2006/relationships/image" Target="../media/image22.png"/><Relationship Id="rId5" Type="http://schemas.openxmlformats.org/officeDocument/2006/relationships/image" Target="../media/image1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52.png"/><Relationship Id="rId4" Type="http://schemas.openxmlformats.org/officeDocument/2006/relationships/image" Target="../media/image22.png"/><Relationship Id="rId9" Type="http://schemas.openxmlformats.org/officeDocument/2006/relationships/image" Target="../media/image100.png"/><Relationship Id="rId5" Type="http://schemas.openxmlformats.org/officeDocument/2006/relationships/image" Target="../media/image90.png"/><Relationship Id="rId6" Type="http://schemas.openxmlformats.org/officeDocument/2006/relationships/image" Target="../media/image99.png"/><Relationship Id="rId7" Type="http://schemas.openxmlformats.org/officeDocument/2006/relationships/image" Target="../media/image106.png"/><Relationship Id="rId8" Type="http://schemas.openxmlformats.org/officeDocument/2006/relationships/image" Target="../media/image125.png"/><Relationship Id="rId11" Type="http://schemas.openxmlformats.org/officeDocument/2006/relationships/image" Target="../media/image102.png"/><Relationship Id="rId10" Type="http://schemas.openxmlformats.org/officeDocument/2006/relationships/image" Target="../media/image10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9.png"/><Relationship Id="rId4" Type="http://schemas.openxmlformats.org/officeDocument/2006/relationships/image" Target="../media/image22.png"/><Relationship Id="rId5" Type="http://schemas.openxmlformats.org/officeDocument/2006/relationships/image" Target="../media/image103.png"/><Relationship Id="rId6" Type="http://schemas.openxmlformats.org/officeDocument/2006/relationships/image" Target="../media/image126.png"/><Relationship Id="rId7" Type="http://schemas.openxmlformats.org/officeDocument/2006/relationships/image" Target="../media/image111.png"/></Relationships>
</file>

<file path=ppt/slides/_rels/slide22.xml.rels><?xml version="1.0" encoding="UTF-8" standalone="yes"?><Relationships xmlns="http://schemas.openxmlformats.org/package/2006/relationships"><Relationship Id="rId20" Type="http://schemas.openxmlformats.org/officeDocument/2006/relationships/image" Target="../media/image139.png"/><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52.png"/><Relationship Id="rId4" Type="http://schemas.openxmlformats.org/officeDocument/2006/relationships/image" Target="../media/image22.png"/><Relationship Id="rId9" Type="http://schemas.openxmlformats.org/officeDocument/2006/relationships/image" Target="../media/image110.png"/><Relationship Id="rId5" Type="http://schemas.openxmlformats.org/officeDocument/2006/relationships/hyperlink" Target="https://eatemp.com/powerpoint-org-chart-template/" TargetMode="External"/><Relationship Id="rId6" Type="http://schemas.openxmlformats.org/officeDocument/2006/relationships/image" Target="../media/image108.png"/><Relationship Id="rId7" Type="http://schemas.openxmlformats.org/officeDocument/2006/relationships/image" Target="../media/image130.png"/><Relationship Id="rId8" Type="http://schemas.openxmlformats.org/officeDocument/2006/relationships/image" Target="../media/image121.png"/><Relationship Id="rId11" Type="http://schemas.openxmlformats.org/officeDocument/2006/relationships/image" Target="../media/image131.png"/><Relationship Id="rId10" Type="http://schemas.openxmlformats.org/officeDocument/2006/relationships/image" Target="../media/image124.png"/><Relationship Id="rId13" Type="http://schemas.openxmlformats.org/officeDocument/2006/relationships/image" Target="../media/image123.png"/><Relationship Id="rId12" Type="http://schemas.openxmlformats.org/officeDocument/2006/relationships/image" Target="../media/image127.png"/><Relationship Id="rId15" Type="http://schemas.openxmlformats.org/officeDocument/2006/relationships/image" Target="../media/image120.png"/><Relationship Id="rId14" Type="http://schemas.openxmlformats.org/officeDocument/2006/relationships/image" Target="../media/image113.png"/><Relationship Id="rId17" Type="http://schemas.openxmlformats.org/officeDocument/2006/relationships/image" Target="../media/image116.png"/><Relationship Id="rId16" Type="http://schemas.openxmlformats.org/officeDocument/2006/relationships/image" Target="../media/image114.png"/><Relationship Id="rId19" Type="http://schemas.openxmlformats.org/officeDocument/2006/relationships/image" Target="../media/image136.png"/><Relationship Id="rId18" Type="http://schemas.openxmlformats.org/officeDocument/2006/relationships/image" Target="../media/image13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0.png"/><Relationship Id="rId4" Type="http://schemas.openxmlformats.org/officeDocument/2006/relationships/image" Target="../media/image22.png"/><Relationship Id="rId5" Type="http://schemas.openxmlformats.org/officeDocument/2006/relationships/hyperlink" Target="https://unsplash.com/" TargetMode="External"/><Relationship Id="rId6" Type="http://schemas.openxmlformats.org/officeDocument/2006/relationships/image" Target="../media/image13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37.png"/><Relationship Id="rId4" Type="http://schemas.openxmlformats.org/officeDocument/2006/relationships/image" Target="../media/image22.png"/><Relationship Id="rId5" Type="http://schemas.openxmlformats.org/officeDocument/2006/relationships/image" Target="../media/image1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52.png"/><Relationship Id="rId4" Type="http://schemas.openxmlformats.org/officeDocument/2006/relationships/image" Target="../media/image2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9.png"/><Relationship Id="rId4" Type="http://schemas.openxmlformats.org/officeDocument/2006/relationships/image" Target="../media/image36.png"/><Relationship Id="rId5" Type="http://schemas.openxmlformats.org/officeDocument/2006/relationships/image" Target="../media/image22.png"/><Relationship Id="rId6" Type="http://schemas.openxmlformats.org/officeDocument/2006/relationships/image" Target="../media/image6.png"/><Relationship Id="rId7"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37.png"/><Relationship Id="rId4" Type="http://schemas.openxmlformats.org/officeDocument/2006/relationships/image" Target="../media/image22.png"/><Relationship Id="rId5" Type="http://schemas.openxmlformats.org/officeDocument/2006/relationships/image" Target="../media/image8.png"/><Relationship Id="rId6" Type="http://schemas.openxmlformats.org/officeDocument/2006/relationships/image" Target="../media/image2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0.png"/><Relationship Id="rId4" Type="http://schemas.openxmlformats.org/officeDocument/2006/relationships/image" Target="../media/image22.png"/><Relationship Id="rId5" Type="http://schemas.openxmlformats.org/officeDocument/2006/relationships/image" Target="../media/image1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9.png"/><Relationship Id="rId4" Type="http://schemas.openxmlformats.org/officeDocument/2006/relationships/image" Target="../media/image22.png"/><Relationship Id="rId5" Type="http://schemas.openxmlformats.org/officeDocument/2006/relationships/image" Target="../media/image18.png"/><Relationship Id="rId6" Type="http://schemas.openxmlformats.org/officeDocument/2006/relationships/image" Target="../media/image17.png"/><Relationship Id="rId7" Type="http://schemas.openxmlformats.org/officeDocument/2006/relationships/image" Target="../media/image1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52.png"/><Relationship Id="rId4" Type="http://schemas.openxmlformats.org/officeDocument/2006/relationships/image" Target="../media/image22.png"/><Relationship Id="rId5" Type="http://schemas.openxmlformats.org/officeDocument/2006/relationships/image" Target="../media/image30.png"/><Relationship Id="rId6" Type="http://schemas.openxmlformats.org/officeDocument/2006/relationships/image" Target="../media/image25.png"/><Relationship Id="rId7"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3135"/>
        </a:solidFill>
      </p:bgPr>
    </p:bg>
    <p:spTree>
      <p:nvGrpSpPr>
        <p:cNvPr id="15" name="Shape 15"/>
        <p:cNvGrpSpPr/>
        <p:nvPr/>
      </p:nvGrpSpPr>
      <p:grpSpPr>
        <a:xfrm>
          <a:off x="0" y="0"/>
          <a:ext cx="0" cy="0"/>
          <a:chOff x="0" y="0"/>
          <a:chExt cx="0" cy="0"/>
        </a:xfrm>
      </p:grpSpPr>
      <p:pic>
        <p:nvPicPr>
          <p:cNvPr descr=" " id="16" name="Google Shape;16;g2e0a2c255f7_0_0"/>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7" name="Google Shape;17;g2e0a2c255f7_0_0"/>
          <p:cNvSpPr/>
          <p:nvPr/>
        </p:nvSpPr>
        <p:spPr>
          <a:xfrm>
            <a:off x="190524" y="7835900"/>
            <a:ext cx="15030300" cy="2226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9CDCD"/>
              </a:buClr>
              <a:buSzPts val="6400"/>
              <a:buFont typeface="Lato"/>
              <a:buNone/>
            </a:pPr>
            <a:r>
              <a:rPr b="1" i="0" lang="en-US" sz="6400" u="none" cap="none" strike="noStrike">
                <a:solidFill>
                  <a:srgbClr val="B9CDCD"/>
                </a:solidFill>
                <a:latin typeface="Lato"/>
                <a:ea typeface="Lato"/>
                <a:cs typeface="Lato"/>
                <a:sym typeface="Lato"/>
              </a:rPr>
              <a:t>FREE PRESENTATION TEMPLATE BY EATEMP</a:t>
            </a:r>
            <a:endParaRPr b="0" i="0" sz="6400" u="none" cap="none" strike="noStrike">
              <a:solidFill>
                <a:schemeClr val="dk1"/>
              </a:solidFill>
              <a:latin typeface="Calibri"/>
              <a:ea typeface="Calibri"/>
              <a:cs typeface="Calibri"/>
              <a:sym typeface="Calibri"/>
            </a:endParaRPr>
          </a:p>
        </p:txBody>
      </p:sp>
      <p:sp>
        <p:nvSpPr>
          <p:cNvPr id="18" name="Google Shape;18;g2e0a2c255f7_0_0"/>
          <p:cNvSpPr/>
          <p:nvPr/>
        </p:nvSpPr>
        <p:spPr>
          <a:xfrm>
            <a:off x="190524" y="3403600"/>
            <a:ext cx="14759100" cy="3936900"/>
          </a:xfrm>
          <a:prstGeom prst="rect">
            <a:avLst/>
          </a:prstGeom>
          <a:noFill/>
          <a:ln cap="flat" cmpd="sng" w="50800">
            <a:solidFill>
              <a:srgbClr val="80FAE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 name="Google Shape;19;g2e0a2c255f7_0_0"/>
          <p:cNvSpPr/>
          <p:nvPr/>
        </p:nvSpPr>
        <p:spPr>
          <a:xfrm>
            <a:off x="952619" y="3708400"/>
            <a:ext cx="14251200" cy="434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3FDEA"/>
              </a:buClr>
              <a:buSzPts val="24000"/>
              <a:buFont typeface="Turret Road ExtraBold"/>
              <a:buNone/>
            </a:pPr>
            <a:r>
              <a:rPr b="0" i="0" lang="en-US" sz="24000" u="none" cap="none" strike="noStrike">
                <a:solidFill>
                  <a:srgbClr val="83FDEA"/>
                </a:solidFill>
                <a:latin typeface="Turret Road ExtraBold"/>
                <a:ea typeface="Turret Road ExtraBold"/>
                <a:cs typeface="Turret Road ExtraBold"/>
                <a:sym typeface="Turret Road ExtraBold"/>
              </a:rPr>
              <a:t>Biometric </a:t>
            </a:r>
            <a:endParaRPr b="0" i="0" sz="24000" u="none" cap="none" strike="noStrike">
              <a:solidFill>
                <a:schemeClr val="dk1"/>
              </a:solidFill>
              <a:latin typeface="Calibri"/>
              <a:ea typeface="Calibri"/>
              <a:cs typeface="Calibri"/>
              <a:sym typeface="Calibri"/>
            </a:endParaRPr>
          </a:p>
        </p:txBody>
      </p:sp>
      <p:pic>
        <p:nvPicPr>
          <p:cNvPr descr=" " id="20" name="Google Shape;20;g2e0a2c255f7_0_0"/>
          <p:cNvPicPr preferRelativeResize="0"/>
          <p:nvPr/>
        </p:nvPicPr>
        <p:blipFill rotWithShape="1">
          <a:blip r:embed="rId4">
            <a:alphaModFix/>
          </a:blip>
          <a:srcRect b="0" l="0" r="0" t="0"/>
          <a:stretch/>
        </p:blipFill>
        <p:spPr>
          <a:xfrm>
            <a:off x="14035254" y="2387600"/>
            <a:ext cx="10351794" cy="9728200"/>
          </a:xfrm>
          <a:prstGeom prst="rect">
            <a:avLst/>
          </a:prstGeom>
          <a:noFill/>
          <a:ln>
            <a:noFill/>
          </a:ln>
        </p:spPr>
      </p:pic>
      <p:sp>
        <p:nvSpPr>
          <p:cNvPr id="21" name="Google Shape;21;g2e0a2c255f7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 name="Google Shape;22;g2e0a2c255f7_0_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3135"/>
        </a:solidFill>
      </p:bgPr>
    </p:bg>
    <p:spTree>
      <p:nvGrpSpPr>
        <p:cNvPr id="204" name="Shape 204"/>
        <p:cNvGrpSpPr/>
        <p:nvPr/>
      </p:nvGrpSpPr>
      <p:grpSpPr>
        <a:xfrm>
          <a:off x="0" y="0"/>
          <a:ext cx="0" cy="0"/>
          <a:chOff x="0" y="0"/>
          <a:chExt cx="0" cy="0"/>
        </a:xfrm>
      </p:grpSpPr>
      <p:pic>
        <p:nvPicPr>
          <p:cNvPr descr=" " id="205" name="Google Shape;205;g2e0a2c255f7_0_180"/>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06" name="Google Shape;206;g2e0a2c255f7_0_18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7" name="Google Shape;207;g2e0a2c255f7_0_18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208" name="Google Shape;208;g2e0a2c255f7_0_180"/>
          <p:cNvPicPr preferRelativeResize="0"/>
          <p:nvPr/>
        </p:nvPicPr>
        <p:blipFill rotWithShape="1">
          <a:blip r:embed="rId5">
            <a:alphaModFix/>
          </a:blip>
          <a:srcRect b="0" l="0" r="0" t="0"/>
          <a:stretch/>
        </p:blipFill>
        <p:spPr>
          <a:xfrm>
            <a:off x="381048" y="2146300"/>
            <a:ext cx="23637654" cy="9144000"/>
          </a:xfrm>
          <a:prstGeom prst="rect">
            <a:avLst/>
          </a:prstGeom>
          <a:noFill/>
          <a:ln>
            <a:noFill/>
          </a:ln>
        </p:spPr>
      </p:pic>
      <p:sp>
        <p:nvSpPr>
          <p:cNvPr id="209" name="Google Shape;209;g2e0a2c255f7_0_180"/>
          <p:cNvSpPr/>
          <p:nvPr/>
        </p:nvSpPr>
        <p:spPr>
          <a:xfrm>
            <a:off x="381048" y="3657600"/>
            <a:ext cx="5347500" cy="7480200"/>
          </a:xfrm>
          <a:prstGeom prst="rect">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g2e0a2c255f7_0_180"/>
          <p:cNvSpPr/>
          <p:nvPr/>
        </p:nvSpPr>
        <p:spPr>
          <a:xfrm>
            <a:off x="685886" y="5067300"/>
            <a:ext cx="4737600" cy="576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g2e0a2c255f7_0_180"/>
          <p:cNvSpPr/>
          <p:nvPr/>
        </p:nvSpPr>
        <p:spPr>
          <a:xfrm>
            <a:off x="685886" y="5067300"/>
            <a:ext cx="4737600" cy="166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g2e0a2c255f7_0_180"/>
          <p:cNvSpPr/>
          <p:nvPr/>
        </p:nvSpPr>
        <p:spPr>
          <a:xfrm>
            <a:off x="685886" y="5067300"/>
            <a:ext cx="4737600" cy="166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g2e0a2c255f7_0_180"/>
          <p:cNvSpPr/>
          <p:nvPr/>
        </p:nvSpPr>
        <p:spPr>
          <a:xfrm>
            <a:off x="609676" y="5067300"/>
            <a:ext cx="4890000" cy="647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Turret Road ExtraBold"/>
              <a:buNone/>
            </a:pPr>
            <a:r>
              <a:rPr b="0" i="0" lang="en-US" sz="3600" u="none" cap="none" strike="noStrike">
                <a:solidFill>
                  <a:srgbClr val="FFFFFF"/>
                </a:solidFill>
                <a:latin typeface="Turret Road ExtraBold"/>
                <a:ea typeface="Turret Road ExtraBold"/>
                <a:cs typeface="Turret Road ExtraBold"/>
                <a:sym typeface="Turret Road ExtraBold"/>
              </a:rPr>
              <a:t>Eclipse</a:t>
            </a:r>
            <a:endParaRPr b="0" i="0" sz="3600" u="none" cap="none" strike="noStrike">
              <a:solidFill>
                <a:schemeClr val="dk1"/>
              </a:solidFill>
              <a:latin typeface="Calibri"/>
              <a:ea typeface="Calibri"/>
              <a:cs typeface="Calibri"/>
              <a:sym typeface="Calibri"/>
            </a:endParaRPr>
          </a:p>
        </p:txBody>
      </p:sp>
      <p:sp>
        <p:nvSpPr>
          <p:cNvPr id="214" name="Google Shape;214;g2e0a2c255f7_0_180"/>
          <p:cNvSpPr/>
          <p:nvPr/>
        </p:nvSpPr>
        <p:spPr>
          <a:xfrm>
            <a:off x="618144"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15" name="Google Shape;215;g2e0a2c255f7_0_180"/>
          <p:cNvPicPr preferRelativeResize="0"/>
          <p:nvPr/>
        </p:nvPicPr>
        <p:blipFill rotWithShape="1">
          <a:blip r:embed="rId6">
            <a:alphaModFix/>
          </a:blip>
          <a:srcRect b="0" l="0" r="0" t="0"/>
          <a:stretch/>
        </p:blipFill>
        <p:spPr>
          <a:xfrm>
            <a:off x="2241830" y="7137400"/>
            <a:ext cx="1625803" cy="1625600"/>
          </a:xfrm>
          <a:prstGeom prst="rect">
            <a:avLst/>
          </a:prstGeom>
          <a:noFill/>
          <a:ln>
            <a:noFill/>
          </a:ln>
        </p:spPr>
      </p:pic>
      <p:pic>
        <p:nvPicPr>
          <p:cNvPr descr=" " id="216" name="Google Shape;216;g2e0a2c255f7_0_180"/>
          <p:cNvPicPr preferRelativeResize="0"/>
          <p:nvPr/>
        </p:nvPicPr>
        <p:blipFill rotWithShape="1">
          <a:blip r:embed="rId7">
            <a:alphaModFix/>
          </a:blip>
          <a:srcRect b="0" l="0" r="0" t="0"/>
          <a:stretch/>
        </p:blipFill>
        <p:spPr>
          <a:xfrm>
            <a:off x="2326518" y="7222083"/>
            <a:ext cx="1456422" cy="1456246"/>
          </a:xfrm>
          <a:prstGeom prst="rect">
            <a:avLst/>
          </a:prstGeom>
          <a:noFill/>
          <a:ln>
            <a:noFill/>
          </a:ln>
        </p:spPr>
      </p:pic>
      <p:sp>
        <p:nvSpPr>
          <p:cNvPr id="217" name="Google Shape;217;g2e0a2c255f7_0_180"/>
          <p:cNvSpPr/>
          <p:nvPr/>
        </p:nvSpPr>
        <p:spPr>
          <a:xfrm>
            <a:off x="685886" y="9169400"/>
            <a:ext cx="4737600" cy="166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g2e0a2c255f7_0_180"/>
          <p:cNvSpPr/>
          <p:nvPr/>
        </p:nvSpPr>
        <p:spPr>
          <a:xfrm>
            <a:off x="685886" y="9169400"/>
            <a:ext cx="4737600" cy="166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g2e0a2c255f7_0_180"/>
          <p:cNvSpPr/>
          <p:nvPr/>
        </p:nvSpPr>
        <p:spPr>
          <a:xfrm>
            <a:off x="609676" y="9169400"/>
            <a:ext cx="4890000" cy="647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Turret Road ExtraBold"/>
              <a:buNone/>
            </a:pPr>
            <a:r>
              <a:rPr b="0" i="0" lang="en-US" sz="3600" u="none" cap="none" strike="noStrike">
                <a:solidFill>
                  <a:srgbClr val="FFFFFF"/>
                </a:solidFill>
                <a:latin typeface="Turret Road ExtraBold"/>
                <a:ea typeface="Turret Road ExtraBold"/>
                <a:cs typeface="Turret Road ExtraBold"/>
                <a:sym typeface="Turret Road ExtraBold"/>
              </a:rPr>
              <a:t>Quest</a:t>
            </a:r>
            <a:endParaRPr b="0" i="0" sz="3600" u="none" cap="none" strike="noStrike">
              <a:solidFill>
                <a:schemeClr val="dk1"/>
              </a:solidFill>
              <a:latin typeface="Calibri"/>
              <a:ea typeface="Calibri"/>
              <a:cs typeface="Calibri"/>
              <a:sym typeface="Calibri"/>
            </a:endParaRPr>
          </a:p>
        </p:txBody>
      </p:sp>
      <p:sp>
        <p:nvSpPr>
          <p:cNvPr id="220" name="Google Shape;220;g2e0a2c255f7_0_180"/>
          <p:cNvSpPr/>
          <p:nvPr/>
        </p:nvSpPr>
        <p:spPr>
          <a:xfrm>
            <a:off x="618144" y="98679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21" name="Google Shape;221;g2e0a2c255f7_0_180"/>
          <p:cNvSpPr/>
          <p:nvPr/>
        </p:nvSpPr>
        <p:spPr>
          <a:xfrm>
            <a:off x="6477810" y="3657600"/>
            <a:ext cx="5347500" cy="7480200"/>
          </a:xfrm>
          <a:prstGeom prst="rect">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g2e0a2c255f7_0_180"/>
          <p:cNvSpPr/>
          <p:nvPr/>
        </p:nvSpPr>
        <p:spPr>
          <a:xfrm>
            <a:off x="6782648" y="5067300"/>
            <a:ext cx="4737600" cy="576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g2e0a2c255f7_0_180"/>
          <p:cNvSpPr/>
          <p:nvPr/>
        </p:nvSpPr>
        <p:spPr>
          <a:xfrm>
            <a:off x="6782648" y="5067300"/>
            <a:ext cx="4737600" cy="166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g2e0a2c255f7_0_180"/>
          <p:cNvSpPr/>
          <p:nvPr/>
        </p:nvSpPr>
        <p:spPr>
          <a:xfrm>
            <a:off x="6782648" y="5067300"/>
            <a:ext cx="4737600" cy="166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g2e0a2c255f7_0_180"/>
          <p:cNvSpPr/>
          <p:nvPr/>
        </p:nvSpPr>
        <p:spPr>
          <a:xfrm>
            <a:off x="6706438" y="5067300"/>
            <a:ext cx="4890000" cy="647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Turret Road ExtraBold"/>
              <a:buNone/>
            </a:pPr>
            <a:r>
              <a:rPr b="0" i="0" lang="en-US" sz="3600" u="none" cap="none" strike="noStrike">
                <a:solidFill>
                  <a:srgbClr val="FFFFFF"/>
                </a:solidFill>
                <a:latin typeface="Turret Road ExtraBold"/>
                <a:ea typeface="Turret Road ExtraBold"/>
                <a:cs typeface="Turret Road ExtraBold"/>
                <a:sym typeface="Turret Road ExtraBold"/>
              </a:rPr>
              <a:t>Eclipse</a:t>
            </a:r>
            <a:endParaRPr b="0" i="0" sz="3600" u="none" cap="none" strike="noStrike">
              <a:solidFill>
                <a:schemeClr val="dk1"/>
              </a:solidFill>
              <a:latin typeface="Calibri"/>
              <a:ea typeface="Calibri"/>
              <a:cs typeface="Calibri"/>
              <a:sym typeface="Calibri"/>
            </a:endParaRPr>
          </a:p>
        </p:txBody>
      </p:sp>
      <p:sp>
        <p:nvSpPr>
          <p:cNvPr id="226" name="Google Shape;226;g2e0a2c255f7_0_180"/>
          <p:cNvSpPr/>
          <p:nvPr/>
        </p:nvSpPr>
        <p:spPr>
          <a:xfrm>
            <a:off x="6714906"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27" name="Google Shape;227;g2e0a2c255f7_0_180"/>
          <p:cNvPicPr preferRelativeResize="0"/>
          <p:nvPr/>
        </p:nvPicPr>
        <p:blipFill rotWithShape="1">
          <a:blip r:embed="rId6">
            <a:alphaModFix/>
          </a:blip>
          <a:srcRect b="0" l="0" r="0" t="0"/>
          <a:stretch/>
        </p:blipFill>
        <p:spPr>
          <a:xfrm>
            <a:off x="8338592" y="7137400"/>
            <a:ext cx="1625803" cy="1625600"/>
          </a:xfrm>
          <a:prstGeom prst="rect">
            <a:avLst/>
          </a:prstGeom>
          <a:noFill/>
          <a:ln>
            <a:noFill/>
          </a:ln>
        </p:spPr>
      </p:pic>
      <p:pic>
        <p:nvPicPr>
          <p:cNvPr descr=" " id="228" name="Google Shape;228;g2e0a2c255f7_0_180"/>
          <p:cNvPicPr preferRelativeResize="0"/>
          <p:nvPr/>
        </p:nvPicPr>
        <p:blipFill rotWithShape="1">
          <a:blip r:embed="rId8">
            <a:alphaModFix/>
          </a:blip>
          <a:srcRect b="0" l="0" r="0" t="0"/>
          <a:stretch/>
        </p:blipFill>
        <p:spPr>
          <a:xfrm>
            <a:off x="8541818" y="7340600"/>
            <a:ext cx="1192256" cy="1190414"/>
          </a:xfrm>
          <a:prstGeom prst="rect">
            <a:avLst/>
          </a:prstGeom>
          <a:noFill/>
          <a:ln>
            <a:noFill/>
          </a:ln>
        </p:spPr>
      </p:pic>
      <p:sp>
        <p:nvSpPr>
          <p:cNvPr id="229" name="Google Shape;229;g2e0a2c255f7_0_180"/>
          <p:cNvSpPr/>
          <p:nvPr/>
        </p:nvSpPr>
        <p:spPr>
          <a:xfrm>
            <a:off x="6782648" y="9169400"/>
            <a:ext cx="4737600" cy="166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g2e0a2c255f7_0_180"/>
          <p:cNvSpPr/>
          <p:nvPr/>
        </p:nvSpPr>
        <p:spPr>
          <a:xfrm>
            <a:off x="6782648" y="9169400"/>
            <a:ext cx="4737600" cy="166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g2e0a2c255f7_0_180"/>
          <p:cNvSpPr/>
          <p:nvPr/>
        </p:nvSpPr>
        <p:spPr>
          <a:xfrm>
            <a:off x="6706438" y="9169400"/>
            <a:ext cx="4890000" cy="647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Turret Road ExtraBold"/>
              <a:buNone/>
            </a:pPr>
            <a:r>
              <a:rPr b="0" i="0" lang="en-US" sz="3600" u="none" cap="none" strike="noStrike">
                <a:solidFill>
                  <a:srgbClr val="FFFFFF"/>
                </a:solidFill>
                <a:latin typeface="Turret Road ExtraBold"/>
                <a:ea typeface="Turret Road ExtraBold"/>
                <a:cs typeface="Turret Road ExtraBold"/>
                <a:sym typeface="Turret Road ExtraBold"/>
              </a:rPr>
              <a:t>Quest</a:t>
            </a:r>
            <a:endParaRPr b="0" i="0" sz="3600" u="none" cap="none" strike="noStrike">
              <a:solidFill>
                <a:schemeClr val="dk1"/>
              </a:solidFill>
              <a:latin typeface="Calibri"/>
              <a:ea typeface="Calibri"/>
              <a:cs typeface="Calibri"/>
              <a:sym typeface="Calibri"/>
            </a:endParaRPr>
          </a:p>
        </p:txBody>
      </p:sp>
      <p:sp>
        <p:nvSpPr>
          <p:cNvPr id="232" name="Google Shape;232;g2e0a2c255f7_0_180"/>
          <p:cNvSpPr/>
          <p:nvPr/>
        </p:nvSpPr>
        <p:spPr>
          <a:xfrm>
            <a:off x="6714906" y="98679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33" name="Google Shape;233;g2e0a2c255f7_0_180"/>
          <p:cNvSpPr/>
          <p:nvPr/>
        </p:nvSpPr>
        <p:spPr>
          <a:xfrm>
            <a:off x="12574572" y="3657600"/>
            <a:ext cx="5347500" cy="7480200"/>
          </a:xfrm>
          <a:prstGeom prst="rect">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g2e0a2c255f7_0_180"/>
          <p:cNvSpPr/>
          <p:nvPr/>
        </p:nvSpPr>
        <p:spPr>
          <a:xfrm>
            <a:off x="12879410" y="5067300"/>
            <a:ext cx="4737600" cy="576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g2e0a2c255f7_0_180"/>
          <p:cNvSpPr/>
          <p:nvPr/>
        </p:nvSpPr>
        <p:spPr>
          <a:xfrm>
            <a:off x="12879410" y="5067300"/>
            <a:ext cx="4737600" cy="166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g2e0a2c255f7_0_180"/>
          <p:cNvSpPr/>
          <p:nvPr/>
        </p:nvSpPr>
        <p:spPr>
          <a:xfrm>
            <a:off x="12879410" y="5067300"/>
            <a:ext cx="4737600" cy="166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g2e0a2c255f7_0_180"/>
          <p:cNvSpPr/>
          <p:nvPr/>
        </p:nvSpPr>
        <p:spPr>
          <a:xfrm>
            <a:off x="12803200" y="5067300"/>
            <a:ext cx="4890000" cy="647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Turret Road ExtraBold"/>
              <a:buNone/>
            </a:pPr>
            <a:r>
              <a:rPr b="0" i="0" lang="en-US" sz="3600" u="none" cap="none" strike="noStrike">
                <a:solidFill>
                  <a:srgbClr val="FFFFFF"/>
                </a:solidFill>
                <a:latin typeface="Turret Road ExtraBold"/>
                <a:ea typeface="Turret Road ExtraBold"/>
                <a:cs typeface="Turret Road ExtraBold"/>
                <a:sym typeface="Turret Road ExtraBold"/>
              </a:rPr>
              <a:t>Eclipse</a:t>
            </a:r>
            <a:endParaRPr b="0" i="0" sz="3600" u="none" cap="none" strike="noStrike">
              <a:solidFill>
                <a:schemeClr val="dk1"/>
              </a:solidFill>
              <a:latin typeface="Calibri"/>
              <a:ea typeface="Calibri"/>
              <a:cs typeface="Calibri"/>
              <a:sym typeface="Calibri"/>
            </a:endParaRPr>
          </a:p>
        </p:txBody>
      </p:sp>
      <p:sp>
        <p:nvSpPr>
          <p:cNvPr id="238" name="Google Shape;238;g2e0a2c255f7_0_180"/>
          <p:cNvSpPr/>
          <p:nvPr/>
        </p:nvSpPr>
        <p:spPr>
          <a:xfrm>
            <a:off x="12811668"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39" name="Google Shape;239;g2e0a2c255f7_0_180"/>
          <p:cNvPicPr preferRelativeResize="0"/>
          <p:nvPr/>
        </p:nvPicPr>
        <p:blipFill rotWithShape="1">
          <a:blip r:embed="rId6">
            <a:alphaModFix/>
          </a:blip>
          <a:srcRect b="0" l="0" r="0" t="0"/>
          <a:stretch/>
        </p:blipFill>
        <p:spPr>
          <a:xfrm>
            <a:off x="14435354" y="7137400"/>
            <a:ext cx="1625803" cy="1625600"/>
          </a:xfrm>
          <a:prstGeom prst="rect">
            <a:avLst/>
          </a:prstGeom>
          <a:noFill/>
          <a:ln>
            <a:noFill/>
          </a:ln>
        </p:spPr>
      </p:pic>
      <p:pic>
        <p:nvPicPr>
          <p:cNvPr descr=" " id="240" name="Google Shape;240;g2e0a2c255f7_0_180"/>
          <p:cNvPicPr preferRelativeResize="0"/>
          <p:nvPr/>
        </p:nvPicPr>
        <p:blipFill rotWithShape="1">
          <a:blip r:embed="rId9">
            <a:alphaModFix/>
          </a:blip>
          <a:srcRect b="0" l="0" r="0" t="0"/>
          <a:stretch/>
        </p:blipFill>
        <p:spPr>
          <a:xfrm>
            <a:off x="14536942" y="7142162"/>
            <a:ext cx="1519452" cy="1519262"/>
          </a:xfrm>
          <a:prstGeom prst="rect">
            <a:avLst/>
          </a:prstGeom>
          <a:noFill/>
          <a:ln>
            <a:noFill/>
          </a:ln>
        </p:spPr>
      </p:pic>
      <p:sp>
        <p:nvSpPr>
          <p:cNvPr id="241" name="Google Shape;241;g2e0a2c255f7_0_180"/>
          <p:cNvSpPr/>
          <p:nvPr/>
        </p:nvSpPr>
        <p:spPr>
          <a:xfrm>
            <a:off x="12879410" y="9169400"/>
            <a:ext cx="4737600" cy="166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g2e0a2c255f7_0_180"/>
          <p:cNvSpPr/>
          <p:nvPr/>
        </p:nvSpPr>
        <p:spPr>
          <a:xfrm>
            <a:off x="12879410" y="9169400"/>
            <a:ext cx="4737600" cy="166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g2e0a2c255f7_0_180"/>
          <p:cNvSpPr/>
          <p:nvPr/>
        </p:nvSpPr>
        <p:spPr>
          <a:xfrm>
            <a:off x="12803200" y="9169400"/>
            <a:ext cx="4890000" cy="647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Turret Road ExtraBold"/>
              <a:buNone/>
            </a:pPr>
            <a:r>
              <a:rPr b="0" i="0" lang="en-US" sz="3600" u="none" cap="none" strike="noStrike">
                <a:solidFill>
                  <a:srgbClr val="FFFFFF"/>
                </a:solidFill>
                <a:latin typeface="Turret Road ExtraBold"/>
                <a:ea typeface="Turret Road ExtraBold"/>
                <a:cs typeface="Turret Road ExtraBold"/>
                <a:sym typeface="Turret Road ExtraBold"/>
              </a:rPr>
              <a:t>Quest</a:t>
            </a:r>
            <a:endParaRPr b="0" i="0" sz="3600" u="none" cap="none" strike="noStrike">
              <a:solidFill>
                <a:schemeClr val="dk1"/>
              </a:solidFill>
              <a:latin typeface="Calibri"/>
              <a:ea typeface="Calibri"/>
              <a:cs typeface="Calibri"/>
              <a:sym typeface="Calibri"/>
            </a:endParaRPr>
          </a:p>
        </p:txBody>
      </p:sp>
      <p:sp>
        <p:nvSpPr>
          <p:cNvPr id="244" name="Google Shape;244;g2e0a2c255f7_0_180"/>
          <p:cNvSpPr/>
          <p:nvPr/>
        </p:nvSpPr>
        <p:spPr>
          <a:xfrm>
            <a:off x="12811668" y="98679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45" name="Google Shape;245;g2e0a2c255f7_0_180"/>
          <p:cNvSpPr/>
          <p:nvPr/>
        </p:nvSpPr>
        <p:spPr>
          <a:xfrm>
            <a:off x="18671334" y="3657600"/>
            <a:ext cx="5347500" cy="7480200"/>
          </a:xfrm>
          <a:prstGeom prst="rect">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g2e0a2c255f7_0_180"/>
          <p:cNvSpPr/>
          <p:nvPr/>
        </p:nvSpPr>
        <p:spPr>
          <a:xfrm>
            <a:off x="18976172" y="5067300"/>
            <a:ext cx="4737600" cy="576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g2e0a2c255f7_0_180"/>
          <p:cNvSpPr/>
          <p:nvPr/>
        </p:nvSpPr>
        <p:spPr>
          <a:xfrm>
            <a:off x="18976172" y="5067300"/>
            <a:ext cx="4737600" cy="166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g2e0a2c255f7_0_180"/>
          <p:cNvSpPr/>
          <p:nvPr/>
        </p:nvSpPr>
        <p:spPr>
          <a:xfrm>
            <a:off x="18976172" y="5067300"/>
            <a:ext cx="4737600" cy="166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g2e0a2c255f7_0_180"/>
          <p:cNvSpPr/>
          <p:nvPr/>
        </p:nvSpPr>
        <p:spPr>
          <a:xfrm>
            <a:off x="18899962" y="5067300"/>
            <a:ext cx="4890000" cy="647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Turret Road ExtraBold"/>
              <a:buNone/>
            </a:pPr>
            <a:r>
              <a:rPr b="0" i="0" lang="en-US" sz="3600" u="none" cap="none" strike="noStrike">
                <a:solidFill>
                  <a:srgbClr val="FFFFFF"/>
                </a:solidFill>
                <a:latin typeface="Turret Road ExtraBold"/>
                <a:ea typeface="Turret Road ExtraBold"/>
                <a:cs typeface="Turret Road ExtraBold"/>
                <a:sym typeface="Turret Road ExtraBold"/>
              </a:rPr>
              <a:t>Eclipse</a:t>
            </a:r>
            <a:endParaRPr b="0" i="0" sz="3600" u="none" cap="none" strike="noStrike">
              <a:solidFill>
                <a:schemeClr val="dk1"/>
              </a:solidFill>
              <a:latin typeface="Calibri"/>
              <a:ea typeface="Calibri"/>
              <a:cs typeface="Calibri"/>
              <a:sym typeface="Calibri"/>
            </a:endParaRPr>
          </a:p>
        </p:txBody>
      </p:sp>
      <p:sp>
        <p:nvSpPr>
          <p:cNvPr id="250" name="Google Shape;250;g2e0a2c255f7_0_180"/>
          <p:cNvSpPr/>
          <p:nvPr/>
        </p:nvSpPr>
        <p:spPr>
          <a:xfrm>
            <a:off x="18908430"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51" name="Google Shape;251;g2e0a2c255f7_0_180"/>
          <p:cNvPicPr preferRelativeResize="0"/>
          <p:nvPr/>
        </p:nvPicPr>
        <p:blipFill rotWithShape="1">
          <a:blip r:embed="rId6">
            <a:alphaModFix/>
          </a:blip>
          <a:srcRect b="0" l="0" r="0" t="0"/>
          <a:stretch/>
        </p:blipFill>
        <p:spPr>
          <a:xfrm>
            <a:off x="20532116" y="7137400"/>
            <a:ext cx="1625803" cy="1625600"/>
          </a:xfrm>
          <a:prstGeom prst="rect">
            <a:avLst/>
          </a:prstGeom>
          <a:noFill/>
          <a:ln>
            <a:noFill/>
          </a:ln>
        </p:spPr>
      </p:pic>
      <p:pic>
        <p:nvPicPr>
          <p:cNvPr descr=" " id="252" name="Google Shape;252;g2e0a2c255f7_0_180"/>
          <p:cNvPicPr preferRelativeResize="0"/>
          <p:nvPr/>
        </p:nvPicPr>
        <p:blipFill rotWithShape="1">
          <a:blip r:embed="rId10">
            <a:alphaModFix/>
          </a:blip>
          <a:srcRect b="0" l="0" r="0" t="0"/>
          <a:stretch/>
        </p:blipFill>
        <p:spPr>
          <a:xfrm>
            <a:off x="20599860" y="7137400"/>
            <a:ext cx="1490319" cy="1625600"/>
          </a:xfrm>
          <a:prstGeom prst="rect">
            <a:avLst/>
          </a:prstGeom>
          <a:noFill/>
          <a:ln>
            <a:noFill/>
          </a:ln>
        </p:spPr>
      </p:pic>
      <p:sp>
        <p:nvSpPr>
          <p:cNvPr id="253" name="Google Shape;253;g2e0a2c255f7_0_180"/>
          <p:cNvSpPr/>
          <p:nvPr/>
        </p:nvSpPr>
        <p:spPr>
          <a:xfrm>
            <a:off x="18976172" y="9169400"/>
            <a:ext cx="4737600" cy="166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g2e0a2c255f7_0_180"/>
          <p:cNvSpPr/>
          <p:nvPr/>
        </p:nvSpPr>
        <p:spPr>
          <a:xfrm>
            <a:off x="18976172" y="9169400"/>
            <a:ext cx="4737600" cy="166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g2e0a2c255f7_0_180"/>
          <p:cNvSpPr/>
          <p:nvPr/>
        </p:nvSpPr>
        <p:spPr>
          <a:xfrm>
            <a:off x="18899962" y="9169400"/>
            <a:ext cx="4890000" cy="647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Turret Road ExtraBold"/>
              <a:buNone/>
            </a:pPr>
            <a:r>
              <a:rPr b="0" i="0" lang="en-US" sz="3600" u="none" cap="none" strike="noStrike">
                <a:solidFill>
                  <a:srgbClr val="FFFFFF"/>
                </a:solidFill>
                <a:latin typeface="Turret Road ExtraBold"/>
                <a:ea typeface="Turret Road ExtraBold"/>
                <a:cs typeface="Turret Road ExtraBold"/>
                <a:sym typeface="Turret Road ExtraBold"/>
              </a:rPr>
              <a:t>Quest</a:t>
            </a:r>
            <a:endParaRPr b="0" i="0" sz="3600" u="none" cap="none" strike="noStrike">
              <a:solidFill>
                <a:schemeClr val="dk1"/>
              </a:solidFill>
              <a:latin typeface="Calibri"/>
              <a:ea typeface="Calibri"/>
              <a:cs typeface="Calibri"/>
              <a:sym typeface="Calibri"/>
            </a:endParaRPr>
          </a:p>
        </p:txBody>
      </p:sp>
      <p:sp>
        <p:nvSpPr>
          <p:cNvPr id="256" name="Google Shape;256;g2e0a2c255f7_0_180"/>
          <p:cNvSpPr/>
          <p:nvPr/>
        </p:nvSpPr>
        <p:spPr>
          <a:xfrm>
            <a:off x="18908430" y="98679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57" name="Google Shape;257;g2e0a2c255f7_0_180"/>
          <p:cNvSpPr/>
          <p:nvPr/>
        </p:nvSpPr>
        <p:spPr>
          <a:xfrm>
            <a:off x="1994149" y="2146300"/>
            <a:ext cx="2133900" cy="2133600"/>
          </a:xfrm>
          <a:prstGeom prst="roundRect">
            <a:avLst>
              <a:gd fmla="val 198429" name="adj"/>
            </a:avLst>
          </a:prstGeom>
          <a:solidFill>
            <a:srgbClr val="85FCEC"/>
          </a:solidFill>
          <a:ln cap="flat" cmpd="sng" w="50800">
            <a:solidFill>
              <a:srgbClr val="80FAE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g2e0a2c255f7_0_180"/>
          <p:cNvSpPr/>
          <p:nvPr/>
        </p:nvSpPr>
        <p:spPr>
          <a:xfrm>
            <a:off x="2718140" y="2660650"/>
            <a:ext cx="1024500" cy="144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25253"/>
              </a:buClr>
              <a:buSzPts val="8000"/>
              <a:buFont typeface="Turret Road ExtraBold"/>
              <a:buNone/>
            </a:pPr>
            <a:r>
              <a:rPr b="0" i="0" lang="en-US" sz="8000" u="none" cap="none" strike="noStrike">
                <a:solidFill>
                  <a:srgbClr val="025253"/>
                </a:solidFill>
                <a:latin typeface="Turret Road ExtraBold"/>
                <a:ea typeface="Turret Road ExtraBold"/>
                <a:cs typeface="Turret Road ExtraBold"/>
                <a:sym typeface="Turret Road ExtraBold"/>
              </a:rPr>
              <a:t>S</a:t>
            </a:r>
            <a:endParaRPr b="0" i="0" sz="8000" u="none" cap="none" strike="noStrike">
              <a:solidFill>
                <a:schemeClr val="dk1"/>
              </a:solidFill>
              <a:latin typeface="Calibri"/>
              <a:ea typeface="Calibri"/>
              <a:cs typeface="Calibri"/>
              <a:sym typeface="Calibri"/>
            </a:endParaRPr>
          </a:p>
        </p:txBody>
      </p:sp>
      <p:sp>
        <p:nvSpPr>
          <p:cNvPr id="259" name="Google Shape;259;g2e0a2c255f7_0_180"/>
          <p:cNvSpPr/>
          <p:nvPr/>
        </p:nvSpPr>
        <p:spPr>
          <a:xfrm>
            <a:off x="8090911" y="2146300"/>
            <a:ext cx="2133900" cy="2133600"/>
          </a:xfrm>
          <a:prstGeom prst="roundRect">
            <a:avLst>
              <a:gd fmla="val 198429" name="adj"/>
            </a:avLst>
          </a:prstGeom>
          <a:solidFill>
            <a:srgbClr val="85FCEC"/>
          </a:solidFill>
          <a:ln cap="flat" cmpd="sng" w="50800">
            <a:solidFill>
              <a:srgbClr val="80FAE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g2e0a2c255f7_0_180"/>
          <p:cNvSpPr/>
          <p:nvPr/>
        </p:nvSpPr>
        <p:spPr>
          <a:xfrm>
            <a:off x="8643430" y="2660650"/>
            <a:ext cx="1367400" cy="144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25253"/>
              </a:buClr>
              <a:buSzPts val="8000"/>
              <a:buFont typeface="Turret Road ExtraBold"/>
              <a:buNone/>
            </a:pPr>
            <a:r>
              <a:rPr b="0" i="0" lang="en-US" sz="8000" u="none" cap="none" strike="noStrike">
                <a:solidFill>
                  <a:srgbClr val="025253"/>
                </a:solidFill>
                <a:latin typeface="Turret Road ExtraBold"/>
                <a:ea typeface="Turret Road ExtraBold"/>
                <a:cs typeface="Turret Road ExtraBold"/>
                <a:sym typeface="Turret Road ExtraBold"/>
              </a:rPr>
              <a:t>W</a:t>
            </a:r>
            <a:endParaRPr b="0" i="0" sz="8000" u="none" cap="none" strike="noStrike">
              <a:solidFill>
                <a:schemeClr val="dk1"/>
              </a:solidFill>
              <a:latin typeface="Calibri"/>
              <a:ea typeface="Calibri"/>
              <a:cs typeface="Calibri"/>
              <a:sym typeface="Calibri"/>
            </a:endParaRPr>
          </a:p>
        </p:txBody>
      </p:sp>
      <p:sp>
        <p:nvSpPr>
          <p:cNvPr id="261" name="Google Shape;261;g2e0a2c255f7_0_180"/>
          <p:cNvSpPr/>
          <p:nvPr/>
        </p:nvSpPr>
        <p:spPr>
          <a:xfrm>
            <a:off x="14187673" y="2146300"/>
            <a:ext cx="2133900" cy="2133600"/>
          </a:xfrm>
          <a:prstGeom prst="roundRect">
            <a:avLst>
              <a:gd fmla="val 198429" name="adj"/>
            </a:avLst>
          </a:prstGeom>
          <a:solidFill>
            <a:srgbClr val="85FCEC"/>
          </a:solidFill>
          <a:ln cap="flat" cmpd="sng" w="50800">
            <a:solidFill>
              <a:srgbClr val="80FAE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g2e0a2c255f7_0_180"/>
          <p:cNvSpPr/>
          <p:nvPr/>
        </p:nvSpPr>
        <p:spPr>
          <a:xfrm>
            <a:off x="14892611" y="2660650"/>
            <a:ext cx="1062600" cy="144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25253"/>
              </a:buClr>
              <a:buSzPts val="8000"/>
              <a:buFont typeface="Turret Road ExtraBold"/>
              <a:buNone/>
            </a:pPr>
            <a:r>
              <a:rPr b="0" i="0" lang="en-US" sz="8000" u="none" cap="none" strike="noStrike">
                <a:solidFill>
                  <a:srgbClr val="025253"/>
                </a:solidFill>
                <a:latin typeface="Turret Road ExtraBold"/>
                <a:ea typeface="Turret Road ExtraBold"/>
                <a:cs typeface="Turret Road ExtraBold"/>
                <a:sym typeface="Turret Road ExtraBold"/>
              </a:rPr>
              <a:t>O</a:t>
            </a:r>
            <a:endParaRPr b="0" i="0" sz="8000" u="none" cap="none" strike="noStrike">
              <a:solidFill>
                <a:schemeClr val="dk1"/>
              </a:solidFill>
              <a:latin typeface="Calibri"/>
              <a:ea typeface="Calibri"/>
              <a:cs typeface="Calibri"/>
              <a:sym typeface="Calibri"/>
            </a:endParaRPr>
          </a:p>
        </p:txBody>
      </p:sp>
      <p:sp>
        <p:nvSpPr>
          <p:cNvPr id="263" name="Google Shape;263;g2e0a2c255f7_0_180"/>
          <p:cNvSpPr/>
          <p:nvPr/>
        </p:nvSpPr>
        <p:spPr>
          <a:xfrm>
            <a:off x="20284435" y="2146300"/>
            <a:ext cx="2133900" cy="2133600"/>
          </a:xfrm>
          <a:prstGeom prst="roundRect">
            <a:avLst>
              <a:gd fmla="val 198429" name="adj"/>
            </a:avLst>
          </a:prstGeom>
          <a:solidFill>
            <a:srgbClr val="85FCEC"/>
          </a:solidFill>
          <a:ln cap="flat" cmpd="sng" w="50800">
            <a:solidFill>
              <a:srgbClr val="80FAE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g2e0a2c255f7_0_180"/>
          <p:cNvSpPr/>
          <p:nvPr/>
        </p:nvSpPr>
        <p:spPr>
          <a:xfrm>
            <a:off x="21027478" y="2660650"/>
            <a:ext cx="986400" cy="144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25253"/>
              </a:buClr>
              <a:buSzPts val="8000"/>
              <a:buFont typeface="Turret Road ExtraBold"/>
              <a:buNone/>
            </a:pPr>
            <a:r>
              <a:rPr b="0" i="0" lang="en-US" sz="8000" u="none" cap="none" strike="noStrike">
                <a:solidFill>
                  <a:srgbClr val="025253"/>
                </a:solidFill>
                <a:latin typeface="Turret Road ExtraBold"/>
                <a:ea typeface="Turret Road ExtraBold"/>
                <a:cs typeface="Turret Road ExtraBold"/>
                <a:sym typeface="Turret Road ExtraBold"/>
              </a:rPr>
              <a:t>T</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3135"/>
        </a:solidFill>
      </p:bgPr>
    </p:bg>
    <p:spTree>
      <p:nvGrpSpPr>
        <p:cNvPr id="269" name="Shape 269"/>
        <p:cNvGrpSpPr/>
        <p:nvPr/>
      </p:nvGrpSpPr>
      <p:grpSpPr>
        <a:xfrm>
          <a:off x="0" y="0"/>
          <a:ext cx="0" cy="0"/>
          <a:chOff x="0" y="0"/>
          <a:chExt cx="0" cy="0"/>
        </a:xfrm>
      </p:grpSpPr>
      <p:pic>
        <p:nvPicPr>
          <p:cNvPr descr=" " id="270" name="Google Shape;270;g2e0a2c255f7_0_244"/>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71" name="Google Shape;271;g2e0a2c255f7_0_24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2" name="Google Shape;272;g2e0a2c255f7_0_24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273" name="Google Shape;273;g2e0a2c255f7_0_244"/>
          <p:cNvPicPr preferRelativeResize="0"/>
          <p:nvPr/>
        </p:nvPicPr>
        <p:blipFill rotWithShape="1">
          <a:blip r:embed="rId5">
            <a:alphaModFix/>
          </a:blip>
          <a:srcRect b="0" l="0" r="0" t="0"/>
          <a:stretch/>
        </p:blipFill>
        <p:spPr>
          <a:xfrm>
            <a:off x="685886" y="787400"/>
            <a:ext cx="10173972" cy="12369800"/>
          </a:xfrm>
          <a:prstGeom prst="rect">
            <a:avLst/>
          </a:prstGeom>
          <a:noFill/>
          <a:ln>
            <a:noFill/>
          </a:ln>
        </p:spPr>
      </p:pic>
      <p:sp>
        <p:nvSpPr>
          <p:cNvPr id="274" name="Google Shape;274;g2e0a2c255f7_0_244"/>
          <p:cNvSpPr/>
          <p:nvPr/>
        </p:nvSpPr>
        <p:spPr>
          <a:xfrm>
            <a:off x="11812476" y="1930400"/>
            <a:ext cx="6769800" cy="1714500"/>
          </a:xfrm>
          <a:prstGeom prst="rect">
            <a:avLst/>
          </a:prstGeom>
          <a:noFill/>
          <a:ln cap="flat" cmpd="sng" w="50800">
            <a:solidFill>
              <a:srgbClr val="80FAE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g2e0a2c255f7_0_244"/>
          <p:cNvSpPr/>
          <p:nvPr/>
        </p:nvSpPr>
        <p:spPr>
          <a:xfrm>
            <a:off x="12574572" y="2235200"/>
            <a:ext cx="5584500" cy="144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3FDEA"/>
              </a:buClr>
              <a:buSzPts val="8000"/>
              <a:buFont typeface="Turret Road ExtraBold"/>
              <a:buNone/>
            </a:pPr>
            <a:r>
              <a:rPr b="0" i="0" lang="en-US" sz="8000" u="none" cap="none" strike="noStrike">
                <a:solidFill>
                  <a:srgbClr val="83FDEA"/>
                </a:solidFill>
                <a:latin typeface="Turret Road ExtraBold"/>
                <a:ea typeface="Turret Road ExtraBold"/>
                <a:cs typeface="Turret Road ExtraBold"/>
                <a:sym typeface="Turret Road ExtraBold"/>
              </a:rPr>
              <a:t>Some Data</a:t>
            </a:r>
            <a:endParaRPr b="0" i="0" sz="8000" u="none" cap="none" strike="noStrike">
              <a:solidFill>
                <a:schemeClr val="dk1"/>
              </a:solidFill>
              <a:latin typeface="Calibri"/>
              <a:ea typeface="Calibri"/>
              <a:cs typeface="Calibri"/>
              <a:sym typeface="Calibri"/>
            </a:endParaRPr>
          </a:p>
        </p:txBody>
      </p:sp>
      <p:sp>
        <p:nvSpPr>
          <p:cNvPr id="276" name="Google Shape;276;g2e0a2c255f7_0_244"/>
          <p:cNvSpPr/>
          <p:nvPr/>
        </p:nvSpPr>
        <p:spPr>
          <a:xfrm>
            <a:off x="11812476" y="5029200"/>
            <a:ext cx="12066600" cy="636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g2e0a2c255f7_0_244"/>
          <p:cNvSpPr/>
          <p:nvPr/>
        </p:nvSpPr>
        <p:spPr>
          <a:xfrm>
            <a:off x="11812476" y="5029200"/>
            <a:ext cx="12066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g2e0a2c255f7_0_244"/>
          <p:cNvSpPr/>
          <p:nvPr/>
        </p:nvSpPr>
        <p:spPr>
          <a:xfrm>
            <a:off x="11812476" y="5029200"/>
            <a:ext cx="3759600" cy="1714500"/>
          </a:xfrm>
          <a:prstGeom prst="rect">
            <a:avLst/>
          </a:prstGeom>
          <a:noFill/>
          <a:ln cap="flat" cmpd="sng" w="50800">
            <a:solidFill>
              <a:srgbClr val="80FAE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g2e0a2c255f7_0_244"/>
          <p:cNvSpPr/>
          <p:nvPr/>
        </p:nvSpPr>
        <p:spPr>
          <a:xfrm>
            <a:off x="12574572" y="5334000"/>
            <a:ext cx="2574300" cy="144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3FDEA"/>
              </a:buClr>
              <a:buSzPts val="8000"/>
              <a:buFont typeface="Turret Road ExtraBold"/>
              <a:buNone/>
            </a:pPr>
            <a:r>
              <a:rPr b="0" i="0" lang="en-US" sz="8000" u="none" cap="none" strike="noStrike">
                <a:solidFill>
                  <a:srgbClr val="83FDEA"/>
                </a:solidFill>
                <a:latin typeface="Turret Road ExtraBold"/>
                <a:ea typeface="Turret Road ExtraBold"/>
                <a:cs typeface="Turret Road ExtraBold"/>
                <a:sym typeface="Turret Road ExtraBold"/>
              </a:rPr>
              <a:t>70%</a:t>
            </a:r>
            <a:endParaRPr b="0" i="0" sz="8000" u="none" cap="none" strike="noStrike">
              <a:solidFill>
                <a:schemeClr val="dk1"/>
              </a:solidFill>
              <a:latin typeface="Calibri"/>
              <a:ea typeface="Calibri"/>
              <a:cs typeface="Calibri"/>
              <a:sym typeface="Calibri"/>
            </a:endParaRPr>
          </a:p>
        </p:txBody>
      </p:sp>
      <p:sp>
        <p:nvSpPr>
          <p:cNvPr id="280" name="Google Shape;280;g2e0a2c255f7_0_244"/>
          <p:cNvSpPr/>
          <p:nvPr/>
        </p:nvSpPr>
        <p:spPr>
          <a:xfrm>
            <a:off x="15775372" y="5346700"/>
            <a:ext cx="8103600" cy="107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g2e0a2c255f7_0_244"/>
          <p:cNvSpPr/>
          <p:nvPr/>
        </p:nvSpPr>
        <p:spPr>
          <a:xfrm>
            <a:off x="15775372" y="5346700"/>
            <a:ext cx="8256000" cy="647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Turret Road ExtraBold"/>
              <a:buNone/>
            </a:pPr>
            <a:r>
              <a:rPr b="0" i="0" lang="en-US" sz="3600" u="none" cap="none" strike="noStrike">
                <a:solidFill>
                  <a:srgbClr val="FFFFFF"/>
                </a:solidFill>
                <a:latin typeface="Turret Road ExtraBold"/>
                <a:ea typeface="Turret Road ExtraBold"/>
                <a:cs typeface="Turret Road ExtraBold"/>
                <a:sym typeface="Turret Road ExtraBold"/>
              </a:rPr>
              <a:t>Enchanted Creatures</a:t>
            </a:r>
            <a:endParaRPr b="0" i="0" sz="3600" u="none" cap="none" strike="noStrike">
              <a:solidFill>
                <a:schemeClr val="dk1"/>
              </a:solidFill>
              <a:latin typeface="Calibri"/>
              <a:ea typeface="Calibri"/>
              <a:cs typeface="Calibri"/>
              <a:sym typeface="Calibri"/>
            </a:endParaRPr>
          </a:p>
        </p:txBody>
      </p:sp>
      <p:sp>
        <p:nvSpPr>
          <p:cNvPr id="282" name="Google Shape;282;g2e0a2c255f7_0_244"/>
          <p:cNvSpPr/>
          <p:nvPr/>
        </p:nvSpPr>
        <p:spPr>
          <a:xfrm>
            <a:off x="15775372" y="5943600"/>
            <a:ext cx="82392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possess the ability to cast spells.</a:t>
            </a:r>
            <a:endParaRPr b="0" i="0" sz="3200" u="none" cap="none" strike="noStrike">
              <a:solidFill>
                <a:schemeClr val="dk1"/>
              </a:solidFill>
              <a:latin typeface="Calibri"/>
              <a:ea typeface="Calibri"/>
              <a:cs typeface="Calibri"/>
              <a:sym typeface="Calibri"/>
            </a:endParaRPr>
          </a:p>
        </p:txBody>
      </p:sp>
      <p:sp>
        <p:nvSpPr>
          <p:cNvPr id="283" name="Google Shape;283;g2e0a2c255f7_0_244"/>
          <p:cNvSpPr/>
          <p:nvPr/>
        </p:nvSpPr>
        <p:spPr>
          <a:xfrm>
            <a:off x="11812476" y="7353300"/>
            <a:ext cx="12066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g2e0a2c255f7_0_244"/>
          <p:cNvSpPr/>
          <p:nvPr/>
        </p:nvSpPr>
        <p:spPr>
          <a:xfrm>
            <a:off x="11812476" y="7353300"/>
            <a:ext cx="3734400" cy="1714500"/>
          </a:xfrm>
          <a:prstGeom prst="rect">
            <a:avLst/>
          </a:prstGeom>
          <a:noFill/>
          <a:ln cap="flat" cmpd="sng" w="50800">
            <a:solidFill>
              <a:srgbClr val="80FAE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g2e0a2c255f7_0_244"/>
          <p:cNvSpPr/>
          <p:nvPr/>
        </p:nvSpPr>
        <p:spPr>
          <a:xfrm>
            <a:off x="12574572" y="7658100"/>
            <a:ext cx="2548800" cy="144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3FDEA"/>
              </a:buClr>
              <a:buSzPts val="8000"/>
              <a:buFont typeface="Turret Road ExtraBold"/>
              <a:buNone/>
            </a:pPr>
            <a:r>
              <a:rPr b="0" i="0" lang="en-US" sz="8000" u="none" cap="none" strike="noStrike">
                <a:solidFill>
                  <a:srgbClr val="83FDEA"/>
                </a:solidFill>
                <a:latin typeface="Turret Road ExtraBold"/>
                <a:ea typeface="Turret Road ExtraBold"/>
                <a:cs typeface="Turret Road ExtraBold"/>
                <a:sym typeface="Turret Road ExtraBold"/>
              </a:rPr>
              <a:t>60%</a:t>
            </a:r>
            <a:endParaRPr b="0" i="0" sz="8000" u="none" cap="none" strike="noStrike">
              <a:solidFill>
                <a:schemeClr val="dk1"/>
              </a:solidFill>
              <a:latin typeface="Calibri"/>
              <a:ea typeface="Calibri"/>
              <a:cs typeface="Calibri"/>
              <a:sym typeface="Calibri"/>
            </a:endParaRPr>
          </a:p>
        </p:txBody>
      </p:sp>
      <p:sp>
        <p:nvSpPr>
          <p:cNvPr id="286" name="Google Shape;286;g2e0a2c255f7_0_244"/>
          <p:cNvSpPr/>
          <p:nvPr/>
        </p:nvSpPr>
        <p:spPr>
          <a:xfrm>
            <a:off x="15749969" y="7670800"/>
            <a:ext cx="8129100" cy="107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g2e0a2c255f7_0_244"/>
          <p:cNvSpPr/>
          <p:nvPr/>
        </p:nvSpPr>
        <p:spPr>
          <a:xfrm>
            <a:off x="15749969" y="7670800"/>
            <a:ext cx="8281500" cy="647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Turret Road ExtraBold"/>
              <a:buNone/>
            </a:pPr>
            <a:r>
              <a:rPr b="0" i="0" lang="en-US" sz="3600" u="none" cap="none" strike="noStrike">
                <a:solidFill>
                  <a:srgbClr val="FFFFFF"/>
                </a:solidFill>
                <a:latin typeface="Turret Road ExtraBold"/>
                <a:ea typeface="Turret Road ExtraBold"/>
                <a:cs typeface="Turret Road ExtraBold"/>
                <a:sym typeface="Turret Road ExtraBold"/>
              </a:rPr>
              <a:t>Magic-Wielding Individuals</a:t>
            </a:r>
            <a:endParaRPr b="0" i="0" sz="3600" u="none" cap="none" strike="noStrike">
              <a:solidFill>
                <a:schemeClr val="dk1"/>
              </a:solidFill>
              <a:latin typeface="Calibri"/>
              <a:ea typeface="Calibri"/>
              <a:cs typeface="Calibri"/>
              <a:sym typeface="Calibri"/>
            </a:endParaRPr>
          </a:p>
        </p:txBody>
      </p:sp>
      <p:sp>
        <p:nvSpPr>
          <p:cNvPr id="288" name="Google Shape;288;g2e0a2c255f7_0_244"/>
          <p:cNvSpPr/>
          <p:nvPr/>
        </p:nvSpPr>
        <p:spPr>
          <a:xfrm>
            <a:off x="15749969" y="8267700"/>
            <a:ext cx="82644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practice the art of illusions.</a:t>
            </a:r>
            <a:endParaRPr b="0" i="0" sz="3200" u="none" cap="none" strike="noStrike">
              <a:solidFill>
                <a:schemeClr val="dk1"/>
              </a:solidFill>
              <a:latin typeface="Calibri"/>
              <a:ea typeface="Calibri"/>
              <a:cs typeface="Calibri"/>
              <a:sym typeface="Calibri"/>
            </a:endParaRPr>
          </a:p>
        </p:txBody>
      </p:sp>
      <p:sp>
        <p:nvSpPr>
          <p:cNvPr id="289" name="Google Shape;289;g2e0a2c255f7_0_244"/>
          <p:cNvSpPr/>
          <p:nvPr/>
        </p:nvSpPr>
        <p:spPr>
          <a:xfrm>
            <a:off x="11812476" y="9677400"/>
            <a:ext cx="12066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g2e0a2c255f7_0_244"/>
          <p:cNvSpPr/>
          <p:nvPr/>
        </p:nvSpPr>
        <p:spPr>
          <a:xfrm>
            <a:off x="11812476" y="9677400"/>
            <a:ext cx="3747000" cy="1714500"/>
          </a:xfrm>
          <a:prstGeom prst="rect">
            <a:avLst/>
          </a:prstGeom>
          <a:noFill/>
          <a:ln cap="flat" cmpd="sng" w="50800">
            <a:solidFill>
              <a:srgbClr val="80FAE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g2e0a2c255f7_0_244"/>
          <p:cNvSpPr/>
          <p:nvPr/>
        </p:nvSpPr>
        <p:spPr>
          <a:xfrm>
            <a:off x="12574572" y="9982200"/>
            <a:ext cx="2561400" cy="144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3FDEA"/>
              </a:buClr>
              <a:buSzPts val="8000"/>
              <a:buFont typeface="Turret Road ExtraBold"/>
              <a:buNone/>
            </a:pPr>
            <a:r>
              <a:rPr b="0" i="0" lang="en-US" sz="8000" u="none" cap="none" strike="noStrike">
                <a:solidFill>
                  <a:srgbClr val="83FDEA"/>
                </a:solidFill>
                <a:latin typeface="Turret Road ExtraBold"/>
                <a:ea typeface="Turret Road ExtraBold"/>
                <a:cs typeface="Turret Road ExtraBold"/>
                <a:sym typeface="Turret Road ExtraBold"/>
              </a:rPr>
              <a:t>90%</a:t>
            </a:r>
            <a:endParaRPr b="0" i="0" sz="8000" u="none" cap="none" strike="noStrike">
              <a:solidFill>
                <a:schemeClr val="dk1"/>
              </a:solidFill>
              <a:latin typeface="Calibri"/>
              <a:ea typeface="Calibri"/>
              <a:cs typeface="Calibri"/>
              <a:sym typeface="Calibri"/>
            </a:endParaRPr>
          </a:p>
        </p:txBody>
      </p:sp>
      <p:sp>
        <p:nvSpPr>
          <p:cNvPr id="292" name="Google Shape;292;g2e0a2c255f7_0_244"/>
          <p:cNvSpPr/>
          <p:nvPr/>
        </p:nvSpPr>
        <p:spPr>
          <a:xfrm>
            <a:off x="15762670" y="9994900"/>
            <a:ext cx="8116200" cy="107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g2e0a2c255f7_0_244"/>
          <p:cNvSpPr/>
          <p:nvPr/>
        </p:nvSpPr>
        <p:spPr>
          <a:xfrm>
            <a:off x="15762670" y="9994900"/>
            <a:ext cx="8268600" cy="647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Turret Road ExtraBold"/>
              <a:buNone/>
            </a:pPr>
            <a:r>
              <a:rPr b="0" i="0" lang="en-US" sz="3600" u="none" cap="none" strike="noStrike">
                <a:solidFill>
                  <a:srgbClr val="FFFFFF"/>
                </a:solidFill>
                <a:latin typeface="Turret Road ExtraBold"/>
                <a:ea typeface="Turret Road ExtraBold"/>
                <a:cs typeface="Turret Road ExtraBold"/>
                <a:sym typeface="Turret Road ExtraBold"/>
              </a:rPr>
              <a:t>Spells Cast</a:t>
            </a:r>
            <a:endParaRPr b="0" i="0" sz="3600" u="none" cap="none" strike="noStrike">
              <a:solidFill>
                <a:schemeClr val="dk1"/>
              </a:solidFill>
              <a:latin typeface="Calibri"/>
              <a:ea typeface="Calibri"/>
              <a:cs typeface="Calibri"/>
              <a:sym typeface="Calibri"/>
            </a:endParaRPr>
          </a:p>
        </p:txBody>
      </p:sp>
      <p:sp>
        <p:nvSpPr>
          <p:cNvPr id="294" name="Google Shape;294;g2e0a2c255f7_0_244"/>
          <p:cNvSpPr/>
          <p:nvPr/>
        </p:nvSpPr>
        <p:spPr>
          <a:xfrm>
            <a:off x="15762670" y="10591800"/>
            <a:ext cx="825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3135"/>
        </a:solidFill>
      </p:bgPr>
    </p:bg>
    <p:spTree>
      <p:nvGrpSpPr>
        <p:cNvPr id="299" name="Shape 299"/>
        <p:cNvGrpSpPr/>
        <p:nvPr/>
      </p:nvGrpSpPr>
      <p:grpSpPr>
        <a:xfrm>
          <a:off x="0" y="0"/>
          <a:ext cx="0" cy="0"/>
          <a:chOff x="0" y="0"/>
          <a:chExt cx="0" cy="0"/>
        </a:xfrm>
      </p:grpSpPr>
      <p:pic>
        <p:nvPicPr>
          <p:cNvPr descr=" " id="300" name="Google Shape;300;g2e0a2c255f7_0_273"/>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01" name="Google Shape;301;g2e0a2c255f7_0_27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2" name="Google Shape;302;g2e0a2c255f7_0_27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03" name="Google Shape;303;g2e0a2c255f7_0_273"/>
          <p:cNvSpPr/>
          <p:nvPr/>
        </p:nvSpPr>
        <p:spPr>
          <a:xfrm>
            <a:off x="4305838" y="3403600"/>
            <a:ext cx="15762600" cy="648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g2e0a2c255f7_0_273"/>
          <p:cNvSpPr/>
          <p:nvPr/>
        </p:nvSpPr>
        <p:spPr>
          <a:xfrm>
            <a:off x="4305838" y="3403600"/>
            <a:ext cx="15762600" cy="511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g2e0a2c255f7_0_273"/>
          <p:cNvSpPr/>
          <p:nvPr/>
        </p:nvSpPr>
        <p:spPr>
          <a:xfrm>
            <a:off x="5614102" y="3403600"/>
            <a:ext cx="13146000" cy="3936900"/>
          </a:xfrm>
          <a:prstGeom prst="rect">
            <a:avLst/>
          </a:prstGeom>
          <a:noFill/>
          <a:ln cap="flat" cmpd="sng" w="50800">
            <a:solidFill>
              <a:srgbClr val="80FAE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g2e0a2c255f7_0_273"/>
          <p:cNvSpPr/>
          <p:nvPr/>
        </p:nvSpPr>
        <p:spPr>
          <a:xfrm>
            <a:off x="6376197" y="3708400"/>
            <a:ext cx="12638100" cy="434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3FDEA"/>
              </a:buClr>
              <a:buSzPts val="24000"/>
              <a:buFont typeface="Turret Road ExtraBold"/>
              <a:buNone/>
            </a:pPr>
            <a:r>
              <a:rPr b="0" i="0" lang="en-US" sz="24000" u="none" cap="none" strike="noStrike">
                <a:solidFill>
                  <a:srgbClr val="83FDEA"/>
                </a:solidFill>
                <a:latin typeface="Turret Road ExtraBold"/>
                <a:ea typeface="Turret Road ExtraBold"/>
                <a:cs typeface="Turret Road ExtraBold"/>
                <a:sym typeface="Turret Road ExtraBold"/>
              </a:rPr>
              <a:t>234,567</a:t>
            </a:r>
            <a:endParaRPr b="0" i="0" sz="24000" u="none" cap="none" strike="noStrike">
              <a:solidFill>
                <a:schemeClr val="dk1"/>
              </a:solidFill>
              <a:latin typeface="Calibri"/>
              <a:ea typeface="Calibri"/>
              <a:cs typeface="Calibri"/>
              <a:sym typeface="Calibri"/>
            </a:endParaRPr>
          </a:p>
        </p:txBody>
      </p:sp>
      <p:sp>
        <p:nvSpPr>
          <p:cNvPr id="307" name="Google Shape;307;g2e0a2c255f7_0_273"/>
          <p:cNvSpPr/>
          <p:nvPr/>
        </p:nvSpPr>
        <p:spPr>
          <a:xfrm>
            <a:off x="4170355" y="7543800"/>
            <a:ext cx="16033500" cy="124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6400"/>
              <a:buFont typeface="Lato"/>
              <a:buNone/>
            </a:pPr>
            <a:r>
              <a:rPr b="1" i="0" lang="en-US" sz="6400" u="none" cap="none" strike="noStrike">
                <a:solidFill>
                  <a:srgbClr val="FFFFFF"/>
                </a:solidFill>
                <a:latin typeface="Lato"/>
                <a:ea typeface="Lato"/>
                <a:cs typeface="Lato"/>
                <a:sym typeface="Lato"/>
              </a:rPr>
              <a:t>UNICORN SIGHTINGS</a:t>
            </a:r>
            <a:endParaRPr b="0" i="0" sz="6400" u="none" cap="none" strike="noStrike">
              <a:solidFill>
                <a:schemeClr val="dk1"/>
              </a:solidFill>
              <a:latin typeface="Calibri"/>
              <a:ea typeface="Calibri"/>
              <a:cs typeface="Calibri"/>
              <a:sym typeface="Calibri"/>
            </a:endParaRPr>
          </a:p>
        </p:txBody>
      </p:sp>
      <p:sp>
        <p:nvSpPr>
          <p:cNvPr id="308" name="Google Shape;308;g2e0a2c255f7_0_273"/>
          <p:cNvSpPr/>
          <p:nvPr/>
        </p:nvSpPr>
        <p:spPr>
          <a:xfrm>
            <a:off x="7483352" y="8928100"/>
            <a:ext cx="94077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3135"/>
        </a:solidFill>
      </p:bgPr>
    </p:bg>
    <p:spTree>
      <p:nvGrpSpPr>
        <p:cNvPr id="313" name="Shape 313"/>
        <p:cNvGrpSpPr/>
        <p:nvPr/>
      </p:nvGrpSpPr>
      <p:grpSpPr>
        <a:xfrm>
          <a:off x="0" y="0"/>
          <a:ext cx="0" cy="0"/>
          <a:chOff x="0" y="0"/>
          <a:chExt cx="0" cy="0"/>
        </a:xfrm>
      </p:grpSpPr>
      <p:pic>
        <p:nvPicPr>
          <p:cNvPr descr=" " id="314" name="Google Shape;314;g2e0a2c255f7_0_286"/>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15" name="Google Shape;315;g2e0a2c255f7_0_28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6" name="Google Shape;316;g2e0a2c255f7_0_28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17" name="Google Shape;317;g2e0a2c255f7_0_286"/>
          <p:cNvSpPr/>
          <p:nvPr/>
        </p:nvSpPr>
        <p:spPr>
          <a:xfrm>
            <a:off x="3391324" y="2476500"/>
            <a:ext cx="78750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g2e0a2c255f7_0_286"/>
          <p:cNvSpPr/>
          <p:nvPr/>
        </p:nvSpPr>
        <p:spPr>
          <a:xfrm>
            <a:off x="2781648" y="2476500"/>
            <a:ext cx="9094200" cy="2387700"/>
          </a:xfrm>
          <a:prstGeom prst="rect">
            <a:avLst/>
          </a:prstGeom>
          <a:noFill/>
          <a:ln cap="flat" cmpd="sng" w="50800">
            <a:solidFill>
              <a:srgbClr val="80FAE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g2e0a2c255f7_0_286"/>
          <p:cNvSpPr/>
          <p:nvPr/>
        </p:nvSpPr>
        <p:spPr>
          <a:xfrm>
            <a:off x="3001809" y="2781300"/>
            <a:ext cx="8112000" cy="23199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83FDEA"/>
              </a:buClr>
              <a:buSzPts val="12800"/>
              <a:buFont typeface="Turret Road ExtraBold"/>
              <a:buNone/>
            </a:pPr>
            <a:r>
              <a:rPr b="0" i="0" lang="en-US" sz="12800" u="none" cap="none" strike="noStrike">
                <a:solidFill>
                  <a:srgbClr val="83FDEA"/>
                </a:solidFill>
                <a:latin typeface="Turret Road ExtraBold"/>
                <a:ea typeface="Turret Road ExtraBold"/>
                <a:cs typeface="Turret Road ExtraBold"/>
                <a:sym typeface="Turret Road ExtraBold"/>
              </a:rPr>
              <a:t>233 Coins</a:t>
            </a:r>
            <a:endParaRPr b="0" i="0" sz="12800" u="none" cap="none" strike="noStrike">
              <a:solidFill>
                <a:schemeClr val="dk1"/>
              </a:solidFill>
              <a:latin typeface="Calibri"/>
              <a:ea typeface="Calibri"/>
              <a:cs typeface="Calibri"/>
              <a:sym typeface="Calibri"/>
            </a:endParaRPr>
          </a:p>
        </p:txBody>
      </p:sp>
      <p:sp>
        <p:nvSpPr>
          <p:cNvPr id="320" name="Google Shape;320;g2e0a2c255f7_0_286"/>
          <p:cNvSpPr/>
          <p:nvPr/>
        </p:nvSpPr>
        <p:spPr>
          <a:xfrm>
            <a:off x="3391324" y="51689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g2e0a2c255f7_0_286"/>
          <p:cNvSpPr/>
          <p:nvPr/>
        </p:nvSpPr>
        <p:spPr>
          <a:xfrm>
            <a:off x="3323582" y="51689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Treasure Found</a:t>
            </a:r>
            <a:endParaRPr b="0" i="0" sz="3200" u="none" cap="none" strike="noStrike">
              <a:solidFill>
                <a:schemeClr val="dk1"/>
              </a:solidFill>
              <a:latin typeface="Calibri"/>
              <a:ea typeface="Calibri"/>
              <a:cs typeface="Calibri"/>
              <a:sym typeface="Calibri"/>
            </a:endParaRPr>
          </a:p>
        </p:txBody>
      </p:sp>
      <p:sp>
        <p:nvSpPr>
          <p:cNvPr id="322" name="Google Shape;322;g2e0a2c255f7_0_286"/>
          <p:cNvSpPr/>
          <p:nvPr/>
        </p:nvSpPr>
        <p:spPr>
          <a:xfrm>
            <a:off x="3391324" y="7226300"/>
            <a:ext cx="78750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g2e0a2c255f7_0_286"/>
          <p:cNvSpPr/>
          <p:nvPr/>
        </p:nvSpPr>
        <p:spPr>
          <a:xfrm>
            <a:off x="2654632" y="7226300"/>
            <a:ext cx="9348300" cy="2387700"/>
          </a:xfrm>
          <a:prstGeom prst="rect">
            <a:avLst/>
          </a:prstGeom>
          <a:noFill/>
          <a:ln cap="flat" cmpd="sng" w="50800">
            <a:solidFill>
              <a:srgbClr val="80FAE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g2e0a2c255f7_0_286"/>
          <p:cNvSpPr/>
          <p:nvPr/>
        </p:nvSpPr>
        <p:spPr>
          <a:xfrm>
            <a:off x="2874793" y="7531100"/>
            <a:ext cx="8366100" cy="23199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83FDEA"/>
              </a:buClr>
              <a:buSzPts val="12800"/>
              <a:buFont typeface="Turret Road ExtraBold"/>
              <a:buNone/>
            </a:pPr>
            <a:r>
              <a:rPr b="0" i="0" lang="en-US" sz="12800" u="none" cap="none" strike="noStrike">
                <a:solidFill>
                  <a:srgbClr val="83FDEA"/>
                </a:solidFill>
                <a:latin typeface="Turret Road ExtraBold"/>
                <a:ea typeface="Turret Road ExtraBold"/>
                <a:cs typeface="Turret Road ExtraBold"/>
                <a:sym typeface="Turret Road ExtraBold"/>
              </a:rPr>
              <a:t>456 Hours</a:t>
            </a:r>
            <a:endParaRPr b="0" i="0" sz="12800" u="none" cap="none" strike="noStrike">
              <a:solidFill>
                <a:schemeClr val="dk1"/>
              </a:solidFill>
              <a:latin typeface="Calibri"/>
              <a:ea typeface="Calibri"/>
              <a:cs typeface="Calibri"/>
              <a:sym typeface="Calibri"/>
            </a:endParaRPr>
          </a:p>
        </p:txBody>
      </p:sp>
      <p:sp>
        <p:nvSpPr>
          <p:cNvPr id="325" name="Google Shape;325;g2e0a2c255f7_0_286"/>
          <p:cNvSpPr/>
          <p:nvPr/>
        </p:nvSpPr>
        <p:spPr>
          <a:xfrm>
            <a:off x="3391324" y="99187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g2e0a2c255f7_0_286"/>
          <p:cNvSpPr/>
          <p:nvPr/>
        </p:nvSpPr>
        <p:spPr>
          <a:xfrm>
            <a:off x="3323582" y="99187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Duration of Spell Casting</a:t>
            </a:r>
            <a:endParaRPr b="0" i="0" sz="3200" u="none" cap="none" strike="noStrike">
              <a:solidFill>
                <a:schemeClr val="dk1"/>
              </a:solidFill>
              <a:latin typeface="Calibri"/>
              <a:ea typeface="Calibri"/>
              <a:cs typeface="Calibri"/>
              <a:sym typeface="Calibri"/>
            </a:endParaRPr>
          </a:p>
        </p:txBody>
      </p:sp>
      <p:sp>
        <p:nvSpPr>
          <p:cNvPr id="327" name="Google Shape;327;g2e0a2c255f7_0_286"/>
          <p:cNvSpPr/>
          <p:nvPr/>
        </p:nvSpPr>
        <p:spPr>
          <a:xfrm>
            <a:off x="13552594" y="2476500"/>
            <a:ext cx="78750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g2e0a2c255f7_0_286"/>
          <p:cNvSpPr/>
          <p:nvPr/>
        </p:nvSpPr>
        <p:spPr>
          <a:xfrm>
            <a:off x="14956119" y="2476500"/>
            <a:ext cx="5067900" cy="2387700"/>
          </a:xfrm>
          <a:prstGeom prst="rect">
            <a:avLst/>
          </a:prstGeom>
          <a:noFill/>
          <a:ln cap="flat" cmpd="sng" w="50800">
            <a:solidFill>
              <a:srgbClr val="80FAE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g2e0a2c255f7_0_286"/>
          <p:cNvSpPr/>
          <p:nvPr/>
        </p:nvSpPr>
        <p:spPr>
          <a:xfrm>
            <a:off x="15176280" y="2781300"/>
            <a:ext cx="4085700" cy="23199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83FDEA"/>
              </a:buClr>
              <a:buSzPts val="12800"/>
              <a:buFont typeface="Turret Road ExtraBold"/>
              <a:buNone/>
            </a:pPr>
            <a:r>
              <a:rPr b="0" i="0" lang="en-US" sz="12800" u="none" cap="none" strike="noStrike">
                <a:solidFill>
                  <a:srgbClr val="83FDEA"/>
                </a:solidFill>
                <a:latin typeface="Turret Road ExtraBold"/>
                <a:ea typeface="Turret Road ExtraBold"/>
                <a:cs typeface="Turret Road ExtraBold"/>
                <a:sym typeface="Turret Road ExtraBold"/>
              </a:rPr>
              <a:t>85%</a:t>
            </a:r>
            <a:endParaRPr b="0" i="0" sz="12800" u="none" cap="none" strike="noStrike">
              <a:solidFill>
                <a:schemeClr val="dk1"/>
              </a:solidFill>
              <a:latin typeface="Calibri"/>
              <a:ea typeface="Calibri"/>
              <a:cs typeface="Calibri"/>
              <a:sym typeface="Calibri"/>
            </a:endParaRPr>
          </a:p>
        </p:txBody>
      </p:sp>
      <p:sp>
        <p:nvSpPr>
          <p:cNvPr id="330" name="Google Shape;330;g2e0a2c255f7_0_286"/>
          <p:cNvSpPr/>
          <p:nvPr/>
        </p:nvSpPr>
        <p:spPr>
          <a:xfrm>
            <a:off x="13552594" y="51689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g2e0a2c255f7_0_286"/>
          <p:cNvSpPr/>
          <p:nvPr/>
        </p:nvSpPr>
        <p:spPr>
          <a:xfrm>
            <a:off x="13484852" y="51689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Wished Granted</a:t>
            </a:r>
            <a:endParaRPr b="0" i="0" sz="3200" u="none" cap="none" strike="noStrike">
              <a:solidFill>
                <a:schemeClr val="dk1"/>
              </a:solidFill>
              <a:latin typeface="Calibri"/>
              <a:ea typeface="Calibri"/>
              <a:cs typeface="Calibri"/>
              <a:sym typeface="Calibri"/>
            </a:endParaRPr>
          </a:p>
        </p:txBody>
      </p:sp>
      <p:sp>
        <p:nvSpPr>
          <p:cNvPr id="332" name="Google Shape;332;g2e0a2c255f7_0_286"/>
          <p:cNvSpPr/>
          <p:nvPr/>
        </p:nvSpPr>
        <p:spPr>
          <a:xfrm>
            <a:off x="13552594" y="7226300"/>
            <a:ext cx="78750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g2e0a2c255f7_0_286"/>
          <p:cNvSpPr/>
          <p:nvPr/>
        </p:nvSpPr>
        <p:spPr>
          <a:xfrm>
            <a:off x="14009851" y="7226300"/>
            <a:ext cx="6960600" cy="2387700"/>
          </a:xfrm>
          <a:prstGeom prst="rect">
            <a:avLst/>
          </a:prstGeom>
          <a:noFill/>
          <a:ln cap="flat" cmpd="sng" w="50800">
            <a:solidFill>
              <a:srgbClr val="80FAE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g2e0a2c255f7_0_286"/>
          <p:cNvSpPr/>
          <p:nvPr/>
        </p:nvSpPr>
        <p:spPr>
          <a:xfrm>
            <a:off x="14230012" y="7531100"/>
            <a:ext cx="5978100" cy="23199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83FDEA"/>
              </a:buClr>
              <a:buSzPts val="12800"/>
              <a:buFont typeface="Turret Road ExtraBold"/>
              <a:buNone/>
            </a:pPr>
            <a:r>
              <a:rPr b="0" i="0" lang="en-US" sz="12800" u="none" cap="none" strike="noStrike">
                <a:solidFill>
                  <a:srgbClr val="83FDEA"/>
                </a:solidFill>
                <a:latin typeface="Turret Road ExtraBold"/>
                <a:ea typeface="Turret Road ExtraBold"/>
                <a:cs typeface="Turret Road ExtraBold"/>
                <a:sym typeface="Turret Road ExtraBold"/>
              </a:rPr>
              <a:t>434 Km</a:t>
            </a:r>
            <a:endParaRPr b="0" i="0" sz="12800" u="none" cap="none" strike="noStrike">
              <a:solidFill>
                <a:schemeClr val="dk1"/>
              </a:solidFill>
              <a:latin typeface="Calibri"/>
              <a:ea typeface="Calibri"/>
              <a:cs typeface="Calibri"/>
              <a:sym typeface="Calibri"/>
            </a:endParaRPr>
          </a:p>
        </p:txBody>
      </p:sp>
      <p:sp>
        <p:nvSpPr>
          <p:cNvPr id="335" name="Google Shape;335;g2e0a2c255f7_0_286"/>
          <p:cNvSpPr/>
          <p:nvPr/>
        </p:nvSpPr>
        <p:spPr>
          <a:xfrm>
            <a:off x="13552594" y="99187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g2e0a2c255f7_0_286"/>
          <p:cNvSpPr/>
          <p:nvPr/>
        </p:nvSpPr>
        <p:spPr>
          <a:xfrm>
            <a:off x="13484852" y="99187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3135"/>
        </a:solidFill>
      </p:bgPr>
    </p:bg>
    <p:spTree>
      <p:nvGrpSpPr>
        <p:cNvPr id="341" name="Shape 341"/>
        <p:cNvGrpSpPr/>
        <p:nvPr/>
      </p:nvGrpSpPr>
      <p:grpSpPr>
        <a:xfrm>
          <a:off x="0" y="0"/>
          <a:ext cx="0" cy="0"/>
          <a:chOff x="0" y="0"/>
          <a:chExt cx="0" cy="0"/>
        </a:xfrm>
      </p:grpSpPr>
      <p:pic>
        <p:nvPicPr>
          <p:cNvPr descr=" " id="342" name="Google Shape;342;g2e0a2c255f7_0_313"/>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43" name="Google Shape;343;g2e0a2c255f7_0_31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4" name="Google Shape;344;g2e0a2c255f7_0_31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45" name="Google Shape;345;g2e0a2c255f7_0_313"/>
          <p:cNvSpPr/>
          <p:nvPr/>
        </p:nvSpPr>
        <p:spPr>
          <a:xfrm>
            <a:off x="8491011" y="1143000"/>
            <a:ext cx="7404900" cy="1714500"/>
          </a:xfrm>
          <a:prstGeom prst="rect">
            <a:avLst/>
          </a:prstGeom>
          <a:noFill/>
          <a:ln cap="flat" cmpd="sng" w="50800">
            <a:solidFill>
              <a:srgbClr val="80FAE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g2e0a2c255f7_0_313"/>
          <p:cNvSpPr/>
          <p:nvPr/>
        </p:nvSpPr>
        <p:spPr>
          <a:xfrm>
            <a:off x="9253106" y="1447800"/>
            <a:ext cx="6219600" cy="144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3FDEA"/>
              </a:buClr>
              <a:buSzPts val="8000"/>
              <a:buFont typeface="Turret Road ExtraBold"/>
              <a:buNone/>
            </a:pPr>
            <a:r>
              <a:rPr b="0" i="0" lang="en-US" sz="8000" u="none" cap="none" strike="noStrike">
                <a:solidFill>
                  <a:srgbClr val="83FDEA"/>
                </a:solidFill>
                <a:latin typeface="Turret Road ExtraBold"/>
                <a:ea typeface="Turret Road ExtraBold"/>
                <a:cs typeface="Turret Road ExtraBold"/>
                <a:sym typeface="Turret Road ExtraBold"/>
              </a:rPr>
              <a:t>Some Graph</a:t>
            </a:r>
            <a:endParaRPr b="0" i="0" sz="8000" u="none" cap="none" strike="noStrike">
              <a:solidFill>
                <a:schemeClr val="dk1"/>
              </a:solidFill>
              <a:latin typeface="Calibri"/>
              <a:ea typeface="Calibri"/>
              <a:cs typeface="Calibri"/>
              <a:sym typeface="Calibri"/>
            </a:endParaRPr>
          </a:p>
        </p:txBody>
      </p:sp>
      <p:sp>
        <p:nvSpPr>
          <p:cNvPr id="347" name="Google Shape;347;g2e0a2c255f7_0_313"/>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g2e0a2c255f7_0_313"/>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5FCEC"/>
              </a:buClr>
              <a:buSzPts val="1820"/>
              <a:buFont typeface="Lato"/>
              <a:buNone/>
            </a:pPr>
            <a:r>
              <a:rPr b="0" i="0" lang="en-US" sz="1820" u="none" cap="none" strike="noStrike">
                <a:solidFill>
                  <a:srgbClr val="85FCEC"/>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49" name="Google Shape;349;g2e0a2c255f7_0_313"/>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5FCEC"/>
              </a:buClr>
              <a:buSzPts val="2185"/>
              <a:buFont typeface="Lato"/>
              <a:buNone/>
            </a:pPr>
            <a:r>
              <a:rPr b="0" i="0" lang="en-US" sz="2185" u="none" cap="none" strike="noStrike">
                <a:solidFill>
                  <a:srgbClr val="85FCEC"/>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50" name="Google Shape;350;g2e0a2c255f7_0_313"/>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5FCEC"/>
              </a:buClr>
              <a:buSzPts val="2185"/>
              <a:buFont typeface="Lato"/>
              <a:buNone/>
            </a:pPr>
            <a:r>
              <a:rPr b="0" i="0" lang="en-US" sz="2185" u="none" cap="none" strike="noStrike">
                <a:solidFill>
                  <a:srgbClr val="85FCEC"/>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51" name="Google Shape;351;g2e0a2c255f7_0_313"/>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5FCEC"/>
              </a:buClr>
              <a:buSzPts val="2185"/>
              <a:buFont typeface="Lato"/>
              <a:buNone/>
            </a:pPr>
            <a:r>
              <a:rPr b="0" i="0" lang="en-US" sz="2185" u="none" cap="none" strike="noStrike">
                <a:solidFill>
                  <a:srgbClr val="85FCEC"/>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52" name="Google Shape;352;g2e0a2c255f7_0_313"/>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5FCEC"/>
              </a:buClr>
              <a:buSzPts val="2185"/>
              <a:buFont typeface="Lato"/>
              <a:buNone/>
            </a:pPr>
            <a:r>
              <a:rPr b="0" i="0" lang="en-US" sz="2185" u="none" cap="none" strike="noStrike">
                <a:solidFill>
                  <a:srgbClr val="85FCEC"/>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53" name="Google Shape;353;g2e0a2c255f7_0_313"/>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5FCEC"/>
              </a:buClr>
              <a:buSzPts val="2185"/>
              <a:buFont typeface="Lato"/>
              <a:buNone/>
            </a:pPr>
            <a:r>
              <a:rPr b="0" i="0" lang="en-US" sz="2185" u="none" cap="none" strike="noStrike">
                <a:solidFill>
                  <a:srgbClr val="85FCEC"/>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54" name="Google Shape;354;g2e0a2c255f7_0_313"/>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5FCEC"/>
              </a:buClr>
              <a:buSzPts val="2185"/>
              <a:buFont typeface="Lato"/>
              <a:buNone/>
            </a:pPr>
            <a:r>
              <a:rPr b="0" i="0" lang="en-US" sz="2185" u="none" cap="none" strike="noStrike">
                <a:solidFill>
                  <a:srgbClr val="85FCEC"/>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55" name="Google Shape;355;g2e0a2c255f7_0_313"/>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5FCEC"/>
              </a:buClr>
              <a:buSzPts val="2185"/>
              <a:buFont typeface="Lato"/>
              <a:buNone/>
            </a:pPr>
            <a:r>
              <a:rPr b="0" i="0" lang="en-US" sz="2185" u="none" cap="none" strike="noStrike">
                <a:solidFill>
                  <a:srgbClr val="85FCEC"/>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56" name="Google Shape;356;g2e0a2c255f7_0_313"/>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5FCEC"/>
              </a:buClr>
              <a:buSzPts val="2185"/>
              <a:buFont typeface="Lato"/>
              <a:buNone/>
            </a:pPr>
            <a:r>
              <a:rPr b="0" i="0" lang="en-US" sz="2185" u="none" cap="none" strike="noStrike">
                <a:solidFill>
                  <a:srgbClr val="85FCEC"/>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57" name="Google Shape;357;g2e0a2c255f7_0_313"/>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5FCEC"/>
              </a:buClr>
              <a:buSzPts val="1820"/>
              <a:buFont typeface="Lato"/>
              <a:buNone/>
            </a:pPr>
            <a:r>
              <a:rPr b="0" i="0" lang="en-US" sz="1820" u="none" cap="none" strike="noStrike">
                <a:solidFill>
                  <a:srgbClr val="85FCEC"/>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58" name="Google Shape;358;g2e0a2c255f7_0_313"/>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5FCEC"/>
              </a:buClr>
              <a:buSzPts val="1820"/>
              <a:buFont typeface="Lato"/>
              <a:buNone/>
            </a:pPr>
            <a:r>
              <a:rPr b="0" i="0" lang="en-US" sz="1820" u="none" cap="none" strike="noStrike">
                <a:solidFill>
                  <a:srgbClr val="85FCEC"/>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59" name="Google Shape;359;g2e0a2c255f7_0_313"/>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5FCEC"/>
              </a:buClr>
              <a:buSzPts val="1820"/>
              <a:buFont typeface="Lato"/>
              <a:buNone/>
            </a:pPr>
            <a:r>
              <a:rPr b="0" i="0" lang="en-US" sz="1820" u="none" cap="none" strike="noStrike">
                <a:solidFill>
                  <a:srgbClr val="85FCEC"/>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60" name="Google Shape;360;g2e0a2c255f7_0_313"/>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5FCEC"/>
              </a:buClr>
              <a:buSzPts val="1820"/>
              <a:buFont typeface="Lato"/>
              <a:buNone/>
            </a:pPr>
            <a:r>
              <a:rPr b="0" i="0" lang="en-US" sz="1820" u="none" cap="none" strike="noStrike">
                <a:solidFill>
                  <a:srgbClr val="85FCEC"/>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61" name="Google Shape;361;g2e0a2c255f7_0_313"/>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5FCEC"/>
              </a:buClr>
              <a:buSzPts val="1820"/>
              <a:buFont typeface="Lato"/>
              <a:buNone/>
            </a:pPr>
            <a:r>
              <a:rPr b="0" i="0" lang="en-US" sz="1820" u="none" cap="none" strike="noStrike">
                <a:solidFill>
                  <a:srgbClr val="85FCEC"/>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62" name="Google Shape;362;g2e0a2c255f7_0_313"/>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5FCEC"/>
              </a:buClr>
              <a:buSzPts val="1820"/>
              <a:buFont typeface="Lato"/>
              <a:buNone/>
            </a:pPr>
            <a:r>
              <a:rPr b="0" i="0" lang="en-US" sz="1820" u="none" cap="none" strike="noStrike">
                <a:solidFill>
                  <a:srgbClr val="85FCEC"/>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63" name="Google Shape;363;g2e0a2c255f7_0_313"/>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5FCEC"/>
              </a:buClr>
              <a:buSzPts val="1820"/>
              <a:buFont typeface="Lato"/>
              <a:buNone/>
            </a:pPr>
            <a:r>
              <a:rPr b="0" i="0" lang="en-US" sz="1820" u="none" cap="none" strike="noStrike">
                <a:solidFill>
                  <a:srgbClr val="85FCEC"/>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64" name="Google Shape;364;g2e0a2c255f7_0_313"/>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5FCEC"/>
              </a:buClr>
              <a:buSzPts val="1820"/>
              <a:buFont typeface="Lato"/>
              <a:buNone/>
            </a:pPr>
            <a:r>
              <a:rPr b="0" i="0" lang="en-US" sz="1820" u="none" cap="none" strike="noStrike">
                <a:solidFill>
                  <a:srgbClr val="85FCEC"/>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65" name="Google Shape;365;g2e0a2c255f7_0_313"/>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5FCEC"/>
              </a:buClr>
              <a:buSzPts val="1820"/>
              <a:buFont typeface="Lato"/>
              <a:buNone/>
            </a:pPr>
            <a:r>
              <a:rPr b="0" i="0" lang="en-US" sz="1820" u="none" cap="none" strike="noStrike">
                <a:solidFill>
                  <a:srgbClr val="85FCEC"/>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66" name="Google Shape;366;g2e0a2c255f7_0_313"/>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5FCEC"/>
              </a:buClr>
              <a:buSzPts val="1820"/>
              <a:buFont typeface="Lato"/>
              <a:buNone/>
            </a:pPr>
            <a:r>
              <a:rPr b="0" i="0" lang="en-US" sz="1820" u="none" cap="none" strike="noStrike">
                <a:solidFill>
                  <a:srgbClr val="85FCEC"/>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67" name="Google Shape;367;g2e0a2c255f7_0_313"/>
          <p:cNvPicPr preferRelativeResize="0"/>
          <p:nvPr/>
        </p:nvPicPr>
        <p:blipFill rotWithShape="1">
          <a:blip r:embed="rId5">
            <a:alphaModFix/>
          </a:blip>
          <a:srcRect b="0" l="0" r="0" t="0"/>
          <a:stretch/>
        </p:blipFill>
        <p:spPr>
          <a:xfrm>
            <a:off x="3368467" y="3771900"/>
            <a:ext cx="8291592" cy="5511006"/>
          </a:xfrm>
          <a:prstGeom prst="rect">
            <a:avLst/>
          </a:prstGeom>
          <a:noFill/>
          <a:ln>
            <a:noFill/>
          </a:ln>
        </p:spPr>
      </p:pic>
      <p:pic>
        <p:nvPicPr>
          <p:cNvPr descr=" " id="368" name="Google Shape;368;g2e0a2c255f7_0_313"/>
          <p:cNvPicPr preferRelativeResize="0"/>
          <p:nvPr/>
        </p:nvPicPr>
        <p:blipFill rotWithShape="1">
          <a:blip r:embed="rId6">
            <a:alphaModFix/>
          </a:blip>
          <a:srcRect b="0" l="0" r="0" t="0"/>
          <a:stretch/>
        </p:blipFill>
        <p:spPr>
          <a:xfrm>
            <a:off x="4512766" y="4185444"/>
            <a:ext cx="11567" cy="5258445"/>
          </a:xfrm>
          <a:prstGeom prst="rect">
            <a:avLst/>
          </a:prstGeom>
          <a:noFill/>
          <a:ln>
            <a:noFill/>
          </a:ln>
        </p:spPr>
      </p:pic>
      <p:pic>
        <p:nvPicPr>
          <p:cNvPr descr=" " id="369" name="Google Shape;369;g2e0a2c255f7_0_313"/>
          <p:cNvPicPr preferRelativeResize="0"/>
          <p:nvPr/>
        </p:nvPicPr>
        <p:blipFill rotWithShape="1">
          <a:blip r:embed="rId7">
            <a:alphaModFix/>
          </a:blip>
          <a:srcRect b="0" l="0" r="0" t="0"/>
          <a:stretch/>
        </p:blipFill>
        <p:spPr>
          <a:xfrm>
            <a:off x="5651279" y="4185444"/>
            <a:ext cx="11567" cy="5258445"/>
          </a:xfrm>
          <a:prstGeom prst="rect">
            <a:avLst/>
          </a:prstGeom>
          <a:noFill/>
          <a:ln>
            <a:noFill/>
          </a:ln>
        </p:spPr>
      </p:pic>
      <p:pic>
        <p:nvPicPr>
          <p:cNvPr descr=" " id="370" name="Google Shape;370;g2e0a2c255f7_0_313"/>
          <p:cNvPicPr preferRelativeResize="0"/>
          <p:nvPr/>
        </p:nvPicPr>
        <p:blipFill rotWithShape="1">
          <a:blip r:embed="rId8">
            <a:alphaModFix/>
          </a:blip>
          <a:srcRect b="0" l="0" r="0" t="0"/>
          <a:stretch/>
        </p:blipFill>
        <p:spPr>
          <a:xfrm>
            <a:off x="6789795" y="4185444"/>
            <a:ext cx="11567" cy="5258445"/>
          </a:xfrm>
          <a:prstGeom prst="rect">
            <a:avLst/>
          </a:prstGeom>
          <a:noFill/>
          <a:ln>
            <a:noFill/>
          </a:ln>
        </p:spPr>
      </p:pic>
      <p:pic>
        <p:nvPicPr>
          <p:cNvPr descr=" " id="371" name="Google Shape;371;g2e0a2c255f7_0_313"/>
          <p:cNvPicPr preferRelativeResize="0"/>
          <p:nvPr/>
        </p:nvPicPr>
        <p:blipFill rotWithShape="1">
          <a:blip r:embed="rId9">
            <a:alphaModFix/>
          </a:blip>
          <a:srcRect b="0" l="0" r="0" t="0"/>
          <a:stretch/>
        </p:blipFill>
        <p:spPr>
          <a:xfrm>
            <a:off x="7928309" y="4185444"/>
            <a:ext cx="11567" cy="5258445"/>
          </a:xfrm>
          <a:prstGeom prst="rect">
            <a:avLst/>
          </a:prstGeom>
          <a:noFill/>
          <a:ln>
            <a:noFill/>
          </a:ln>
        </p:spPr>
      </p:pic>
      <p:pic>
        <p:nvPicPr>
          <p:cNvPr descr=" " id="372" name="Google Shape;372;g2e0a2c255f7_0_313"/>
          <p:cNvPicPr preferRelativeResize="0"/>
          <p:nvPr/>
        </p:nvPicPr>
        <p:blipFill rotWithShape="1">
          <a:blip r:embed="rId10">
            <a:alphaModFix/>
          </a:blip>
          <a:srcRect b="0" l="0" r="0" t="0"/>
          <a:stretch/>
        </p:blipFill>
        <p:spPr>
          <a:xfrm>
            <a:off x="9066828" y="4185444"/>
            <a:ext cx="11567" cy="5258445"/>
          </a:xfrm>
          <a:prstGeom prst="rect">
            <a:avLst/>
          </a:prstGeom>
          <a:noFill/>
          <a:ln>
            <a:noFill/>
          </a:ln>
        </p:spPr>
      </p:pic>
      <p:pic>
        <p:nvPicPr>
          <p:cNvPr descr=" " id="373" name="Google Shape;373;g2e0a2c255f7_0_313"/>
          <p:cNvPicPr preferRelativeResize="0"/>
          <p:nvPr/>
        </p:nvPicPr>
        <p:blipFill rotWithShape="1">
          <a:blip r:embed="rId11">
            <a:alphaModFix/>
          </a:blip>
          <a:srcRect b="0" l="0" r="0" t="0"/>
          <a:stretch/>
        </p:blipFill>
        <p:spPr>
          <a:xfrm>
            <a:off x="10205341" y="4185444"/>
            <a:ext cx="11567" cy="5258445"/>
          </a:xfrm>
          <a:prstGeom prst="rect">
            <a:avLst/>
          </a:prstGeom>
          <a:noFill/>
          <a:ln>
            <a:noFill/>
          </a:ln>
        </p:spPr>
      </p:pic>
      <p:pic>
        <p:nvPicPr>
          <p:cNvPr descr=" " id="374" name="Google Shape;374;g2e0a2c255f7_0_313"/>
          <p:cNvPicPr preferRelativeResize="0"/>
          <p:nvPr/>
        </p:nvPicPr>
        <p:blipFill rotWithShape="1">
          <a:blip r:embed="rId12">
            <a:alphaModFix/>
          </a:blip>
          <a:srcRect b="0" l="0" r="0" t="0"/>
          <a:stretch/>
        </p:blipFill>
        <p:spPr>
          <a:xfrm>
            <a:off x="11343854" y="4185444"/>
            <a:ext cx="11567" cy="5258445"/>
          </a:xfrm>
          <a:prstGeom prst="rect">
            <a:avLst/>
          </a:prstGeom>
          <a:noFill/>
          <a:ln>
            <a:noFill/>
          </a:ln>
        </p:spPr>
      </p:pic>
      <p:pic>
        <p:nvPicPr>
          <p:cNvPr descr=" " id="375" name="Google Shape;375;g2e0a2c255f7_0_313"/>
          <p:cNvPicPr preferRelativeResize="0"/>
          <p:nvPr/>
        </p:nvPicPr>
        <p:blipFill rotWithShape="1">
          <a:blip r:embed="rId13">
            <a:alphaModFix/>
          </a:blip>
          <a:srcRect b="0" l="0" r="0" t="0"/>
          <a:stretch/>
        </p:blipFill>
        <p:spPr>
          <a:xfrm>
            <a:off x="3355539" y="5483845"/>
            <a:ext cx="8050167" cy="2373585"/>
          </a:xfrm>
          <a:prstGeom prst="rect">
            <a:avLst/>
          </a:prstGeom>
          <a:noFill/>
          <a:ln>
            <a:noFill/>
          </a:ln>
        </p:spPr>
      </p:pic>
      <p:pic>
        <p:nvPicPr>
          <p:cNvPr descr=" " id="376" name="Google Shape;376;g2e0a2c255f7_0_313"/>
          <p:cNvPicPr preferRelativeResize="0"/>
          <p:nvPr/>
        </p:nvPicPr>
        <p:blipFill rotWithShape="1">
          <a:blip r:embed="rId14">
            <a:alphaModFix/>
          </a:blip>
          <a:srcRect b="0" l="0" r="0" t="0"/>
          <a:stretch/>
        </p:blipFill>
        <p:spPr>
          <a:xfrm>
            <a:off x="3369143" y="6359525"/>
            <a:ext cx="8044030" cy="2268538"/>
          </a:xfrm>
          <a:prstGeom prst="rect">
            <a:avLst/>
          </a:prstGeom>
          <a:noFill/>
          <a:ln>
            <a:noFill/>
          </a:ln>
        </p:spPr>
      </p:pic>
      <p:pic>
        <p:nvPicPr>
          <p:cNvPr descr=" " id="377" name="Google Shape;377;g2e0a2c255f7_0_313"/>
          <p:cNvPicPr preferRelativeResize="0"/>
          <p:nvPr/>
        </p:nvPicPr>
        <p:blipFill rotWithShape="1">
          <a:blip r:embed="rId15">
            <a:alphaModFix/>
          </a:blip>
          <a:srcRect b="0" l="0" r="0" t="0"/>
          <a:stretch/>
        </p:blipFill>
        <p:spPr>
          <a:xfrm>
            <a:off x="4441751" y="6055643"/>
            <a:ext cx="153591" cy="153566"/>
          </a:xfrm>
          <a:prstGeom prst="rect">
            <a:avLst/>
          </a:prstGeom>
          <a:noFill/>
          <a:ln>
            <a:noFill/>
          </a:ln>
        </p:spPr>
      </p:pic>
      <p:pic>
        <p:nvPicPr>
          <p:cNvPr descr=" " id="378" name="Google Shape;378;g2e0a2c255f7_0_313"/>
          <p:cNvPicPr preferRelativeResize="0"/>
          <p:nvPr/>
        </p:nvPicPr>
        <p:blipFill rotWithShape="1">
          <a:blip r:embed="rId16">
            <a:alphaModFix/>
          </a:blip>
          <a:srcRect b="0" l="0" r="0" t="0"/>
          <a:stretch/>
        </p:blipFill>
        <p:spPr>
          <a:xfrm>
            <a:off x="4441751" y="6981130"/>
            <a:ext cx="153591" cy="153566"/>
          </a:xfrm>
          <a:prstGeom prst="rect">
            <a:avLst/>
          </a:prstGeom>
          <a:noFill/>
          <a:ln>
            <a:noFill/>
          </a:ln>
        </p:spPr>
      </p:pic>
      <p:pic>
        <p:nvPicPr>
          <p:cNvPr descr=" " id="379" name="Google Shape;379;g2e0a2c255f7_0_313"/>
          <p:cNvPicPr preferRelativeResize="0"/>
          <p:nvPr/>
        </p:nvPicPr>
        <p:blipFill rotWithShape="1">
          <a:blip r:embed="rId17">
            <a:alphaModFix/>
          </a:blip>
          <a:srcRect b="0" l="0" r="0" t="0"/>
          <a:stretch/>
        </p:blipFill>
        <p:spPr>
          <a:xfrm>
            <a:off x="5580267" y="5651277"/>
            <a:ext cx="153591" cy="153566"/>
          </a:xfrm>
          <a:prstGeom prst="rect">
            <a:avLst/>
          </a:prstGeom>
          <a:noFill/>
          <a:ln>
            <a:noFill/>
          </a:ln>
        </p:spPr>
      </p:pic>
      <p:pic>
        <p:nvPicPr>
          <p:cNvPr descr=" " id="380" name="Google Shape;380;g2e0a2c255f7_0_313"/>
          <p:cNvPicPr preferRelativeResize="0"/>
          <p:nvPr/>
        </p:nvPicPr>
        <p:blipFill rotWithShape="1">
          <a:blip r:embed="rId18">
            <a:alphaModFix/>
          </a:blip>
          <a:srcRect b="0" l="0" r="0" t="0"/>
          <a:stretch/>
        </p:blipFill>
        <p:spPr>
          <a:xfrm>
            <a:off x="5580267" y="7415510"/>
            <a:ext cx="153591" cy="153566"/>
          </a:xfrm>
          <a:prstGeom prst="rect">
            <a:avLst/>
          </a:prstGeom>
          <a:noFill/>
          <a:ln>
            <a:noFill/>
          </a:ln>
        </p:spPr>
      </p:pic>
      <p:pic>
        <p:nvPicPr>
          <p:cNvPr descr=" " id="381" name="Google Shape;381;g2e0a2c255f7_0_313"/>
          <p:cNvPicPr preferRelativeResize="0"/>
          <p:nvPr/>
        </p:nvPicPr>
        <p:blipFill rotWithShape="1">
          <a:blip r:embed="rId19">
            <a:alphaModFix/>
          </a:blip>
          <a:srcRect b="0" l="0" r="0" t="0"/>
          <a:stretch/>
        </p:blipFill>
        <p:spPr>
          <a:xfrm>
            <a:off x="6718783" y="7732812"/>
            <a:ext cx="153591" cy="153566"/>
          </a:xfrm>
          <a:prstGeom prst="rect">
            <a:avLst/>
          </a:prstGeom>
          <a:noFill/>
          <a:ln>
            <a:noFill/>
          </a:ln>
        </p:spPr>
      </p:pic>
      <p:pic>
        <p:nvPicPr>
          <p:cNvPr descr=" " id="382" name="Google Shape;382;g2e0a2c255f7_0_313"/>
          <p:cNvPicPr preferRelativeResize="0"/>
          <p:nvPr/>
        </p:nvPicPr>
        <p:blipFill rotWithShape="1">
          <a:blip r:embed="rId20">
            <a:alphaModFix/>
          </a:blip>
          <a:srcRect b="0" l="0" r="0" t="0"/>
          <a:stretch/>
        </p:blipFill>
        <p:spPr>
          <a:xfrm>
            <a:off x="6718783" y="6311826"/>
            <a:ext cx="153591" cy="153566"/>
          </a:xfrm>
          <a:prstGeom prst="rect">
            <a:avLst/>
          </a:prstGeom>
          <a:noFill/>
          <a:ln>
            <a:noFill/>
          </a:ln>
        </p:spPr>
      </p:pic>
      <p:pic>
        <p:nvPicPr>
          <p:cNvPr descr=" " id="383" name="Google Shape;383;g2e0a2c255f7_0_313"/>
          <p:cNvPicPr preferRelativeResize="0"/>
          <p:nvPr/>
        </p:nvPicPr>
        <p:blipFill rotWithShape="1">
          <a:blip r:embed="rId21">
            <a:alphaModFix/>
          </a:blip>
          <a:srcRect b="0" l="0" r="0" t="0"/>
          <a:stretch/>
        </p:blipFill>
        <p:spPr>
          <a:xfrm>
            <a:off x="7861923" y="6733232"/>
            <a:ext cx="153591" cy="153566"/>
          </a:xfrm>
          <a:prstGeom prst="rect">
            <a:avLst/>
          </a:prstGeom>
          <a:noFill/>
          <a:ln>
            <a:noFill/>
          </a:ln>
        </p:spPr>
      </p:pic>
      <p:pic>
        <p:nvPicPr>
          <p:cNvPr descr=" " id="384" name="Google Shape;384;g2e0a2c255f7_0_313"/>
          <p:cNvPicPr preferRelativeResize="0"/>
          <p:nvPr/>
        </p:nvPicPr>
        <p:blipFill rotWithShape="1">
          <a:blip r:embed="rId22">
            <a:alphaModFix/>
          </a:blip>
          <a:srcRect b="0" l="0" r="0" t="0"/>
          <a:stretch/>
        </p:blipFill>
        <p:spPr>
          <a:xfrm>
            <a:off x="7861923" y="6420644"/>
            <a:ext cx="153591" cy="153566"/>
          </a:xfrm>
          <a:prstGeom prst="rect">
            <a:avLst/>
          </a:prstGeom>
          <a:noFill/>
          <a:ln>
            <a:noFill/>
          </a:ln>
        </p:spPr>
      </p:pic>
      <p:pic>
        <p:nvPicPr>
          <p:cNvPr descr=" " id="385" name="Google Shape;385;g2e0a2c255f7_0_313"/>
          <p:cNvPicPr preferRelativeResize="0"/>
          <p:nvPr/>
        </p:nvPicPr>
        <p:blipFill rotWithShape="1">
          <a:blip r:embed="rId23">
            <a:alphaModFix/>
          </a:blip>
          <a:srcRect b="0" l="0" r="0" t="0"/>
          <a:stretch/>
        </p:blipFill>
        <p:spPr>
          <a:xfrm>
            <a:off x="8995813" y="7667575"/>
            <a:ext cx="153591" cy="153566"/>
          </a:xfrm>
          <a:prstGeom prst="rect">
            <a:avLst/>
          </a:prstGeom>
          <a:noFill/>
          <a:ln>
            <a:noFill/>
          </a:ln>
        </p:spPr>
      </p:pic>
      <p:pic>
        <p:nvPicPr>
          <p:cNvPr descr=" " id="386" name="Google Shape;386;g2e0a2c255f7_0_313"/>
          <p:cNvPicPr preferRelativeResize="0"/>
          <p:nvPr/>
        </p:nvPicPr>
        <p:blipFill rotWithShape="1">
          <a:blip r:embed="rId24">
            <a:alphaModFix/>
          </a:blip>
          <a:srcRect b="0" l="0" r="0" t="0"/>
          <a:stretch/>
        </p:blipFill>
        <p:spPr>
          <a:xfrm>
            <a:off x="8995813" y="7076877"/>
            <a:ext cx="153591" cy="153566"/>
          </a:xfrm>
          <a:prstGeom prst="rect">
            <a:avLst/>
          </a:prstGeom>
          <a:noFill/>
          <a:ln>
            <a:noFill/>
          </a:ln>
        </p:spPr>
      </p:pic>
      <p:pic>
        <p:nvPicPr>
          <p:cNvPr descr=" " id="387" name="Google Shape;387;g2e0a2c255f7_0_313"/>
          <p:cNvPicPr preferRelativeResize="0"/>
          <p:nvPr/>
        </p:nvPicPr>
        <p:blipFill rotWithShape="1">
          <a:blip r:embed="rId25">
            <a:alphaModFix/>
          </a:blip>
          <a:srcRect b="0" l="0" r="0" t="0"/>
          <a:stretch/>
        </p:blipFill>
        <p:spPr>
          <a:xfrm>
            <a:off x="10138955" y="6972449"/>
            <a:ext cx="153591" cy="153566"/>
          </a:xfrm>
          <a:prstGeom prst="rect">
            <a:avLst/>
          </a:prstGeom>
          <a:noFill/>
          <a:ln>
            <a:noFill/>
          </a:ln>
        </p:spPr>
      </p:pic>
      <p:pic>
        <p:nvPicPr>
          <p:cNvPr descr=" " id="388" name="Google Shape;388;g2e0a2c255f7_0_313"/>
          <p:cNvPicPr preferRelativeResize="0"/>
          <p:nvPr/>
        </p:nvPicPr>
        <p:blipFill rotWithShape="1">
          <a:blip r:embed="rId26">
            <a:alphaModFix/>
          </a:blip>
          <a:srcRect b="0" l="0" r="0" t="0"/>
          <a:stretch/>
        </p:blipFill>
        <p:spPr>
          <a:xfrm>
            <a:off x="10138955" y="6572771"/>
            <a:ext cx="153591" cy="153566"/>
          </a:xfrm>
          <a:prstGeom prst="rect">
            <a:avLst/>
          </a:prstGeom>
          <a:noFill/>
          <a:ln>
            <a:noFill/>
          </a:ln>
        </p:spPr>
      </p:pic>
      <p:sp>
        <p:nvSpPr>
          <p:cNvPr id="389" name="Google Shape;389;g2e0a2c255f7_0_313"/>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 name="Google Shape;390;g2e0a2c255f7_0_313"/>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1" name="Google Shape;391;g2e0a2c255f7_0_313"/>
          <p:cNvPicPr preferRelativeResize="0"/>
          <p:nvPr/>
        </p:nvPicPr>
        <p:blipFill rotWithShape="1">
          <a:blip r:embed="rId27">
            <a:alphaModFix/>
          </a:blip>
          <a:srcRect b="0" l="0" r="0" t="0"/>
          <a:stretch/>
        </p:blipFill>
        <p:spPr>
          <a:xfrm>
            <a:off x="14403600" y="4191000"/>
            <a:ext cx="5575997" cy="5575300"/>
          </a:xfrm>
          <a:prstGeom prst="rect">
            <a:avLst/>
          </a:prstGeom>
          <a:noFill/>
          <a:ln>
            <a:noFill/>
          </a:ln>
        </p:spPr>
      </p:pic>
      <p:pic>
        <p:nvPicPr>
          <p:cNvPr descr=" " id="392" name="Google Shape;392;g2e0a2c255f7_0_313"/>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sp>
        <p:nvSpPr>
          <p:cNvPr id="393" name="Google Shape;393;g2e0a2c255f7_0_313"/>
          <p:cNvSpPr/>
          <p:nvPr/>
        </p:nvSpPr>
        <p:spPr>
          <a:xfrm>
            <a:off x="16264383" y="6365379"/>
            <a:ext cx="18672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 name="Google Shape;394;g2e0a2c255f7_0_313"/>
          <p:cNvSpPr/>
          <p:nvPr/>
        </p:nvSpPr>
        <p:spPr>
          <a:xfrm>
            <a:off x="16264383" y="6407150"/>
            <a:ext cx="20703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Turret Road ExtraBold"/>
              <a:buNone/>
            </a:pPr>
            <a:r>
              <a:rPr b="0" i="0" lang="en-US" sz="4800" u="none" cap="none" strike="noStrike">
                <a:solidFill>
                  <a:srgbClr val="FFFFFF"/>
                </a:solidFill>
                <a:latin typeface="Turret Road ExtraBold"/>
                <a:ea typeface="Turret Road ExtraBold"/>
                <a:cs typeface="Turret Road ExtraBold"/>
                <a:sym typeface="Turret Road ExtraBold"/>
              </a:rPr>
              <a:t>34.574</a:t>
            </a:r>
            <a:endParaRPr b="0" i="0" sz="4800" u="none" cap="none" strike="noStrike">
              <a:solidFill>
                <a:schemeClr val="dk1"/>
              </a:solidFill>
              <a:latin typeface="Calibri"/>
              <a:ea typeface="Calibri"/>
              <a:cs typeface="Calibri"/>
              <a:sym typeface="Calibri"/>
            </a:endParaRPr>
          </a:p>
        </p:txBody>
      </p:sp>
      <p:sp>
        <p:nvSpPr>
          <p:cNvPr id="395" name="Google Shape;395;g2e0a2c255f7_0_313"/>
          <p:cNvSpPr/>
          <p:nvPr/>
        </p:nvSpPr>
        <p:spPr>
          <a:xfrm>
            <a:off x="16753394" y="7067550"/>
            <a:ext cx="10245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Total</a:t>
            </a:r>
            <a:endParaRPr b="0" i="0" sz="3200" u="none" cap="none" strike="noStrike">
              <a:solidFill>
                <a:schemeClr val="dk1"/>
              </a:solidFill>
              <a:latin typeface="Calibri"/>
              <a:ea typeface="Calibri"/>
              <a:cs typeface="Calibri"/>
              <a:sym typeface="Calibri"/>
            </a:endParaRPr>
          </a:p>
        </p:txBody>
      </p:sp>
      <p:sp>
        <p:nvSpPr>
          <p:cNvPr id="396" name="Google Shape;396;g2e0a2c255f7_0_313"/>
          <p:cNvSpPr/>
          <p:nvPr/>
        </p:nvSpPr>
        <p:spPr>
          <a:xfrm>
            <a:off x="13260457" y="10515600"/>
            <a:ext cx="78750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g2e0a2c255f7_0_313"/>
          <p:cNvSpPr/>
          <p:nvPr/>
        </p:nvSpPr>
        <p:spPr>
          <a:xfrm>
            <a:off x="13260457" y="10515600"/>
            <a:ext cx="78750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 name="Google Shape;398;g2e0a2c255f7_0_313"/>
          <p:cNvSpPr/>
          <p:nvPr/>
        </p:nvSpPr>
        <p:spPr>
          <a:xfrm>
            <a:off x="13158845" y="10515600"/>
            <a:ext cx="8078100" cy="863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Turret Road ExtraBold"/>
              <a:buNone/>
            </a:pPr>
            <a:r>
              <a:rPr b="0" i="0" lang="en-US" sz="4800" u="none" cap="none" strike="noStrike">
                <a:solidFill>
                  <a:srgbClr val="FFFFFF"/>
                </a:solidFill>
                <a:latin typeface="Turret Road ExtraBold"/>
                <a:ea typeface="Turret Road ExtraBold"/>
                <a:cs typeface="Turret Road ExtraBold"/>
                <a:sym typeface="Turret Road ExtraBold"/>
              </a:rPr>
              <a:t>Treasure Found</a:t>
            </a:r>
            <a:endParaRPr b="0" i="0" sz="4800" u="none" cap="none" strike="noStrike">
              <a:solidFill>
                <a:schemeClr val="dk1"/>
              </a:solidFill>
              <a:latin typeface="Calibri"/>
              <a:ea typeface="Calibri"/>
              <a:cs typeface="Calibri"/>
              <a:sym typeface="Calibri"/>
            </a:endParaRPr>
          </a:p>
        </p:txBody>
      </p:sp>
      <p:sp>
        <p:nvSpPr>
          <p:cNvPr id="399" name="Google Shape;399;g2e0a2c255f7_0_313"/>
          <p:cNvSpPr/>
          <p:nvPr/>
        </p:nvSpPr>
        <p:spPr>
          <a:xfrm>
            <a:off x="13192716" y="11277600"/>
            <a:ext cx="80106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00" name="Google Shape;400;g2e0a2c255f7_0_313"/>
          <p:cNvSpPr/>
          <p:nvPr/>
        </p:nvSpPr>
        <p:spPr>
          <a:xfrm>
            <a:off x="3251606" y="10515600"/>
            <a:ext cx="78750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 name="Google Shape;401;g2e0a2c255f7_0_313"/>
          <p:cNvSpPr/>
          <p:nvPr/>
        </p:nvSpPr>
        <p:spPr>
          <a:xfrm>
            <a:off x="3251606" y="10515600"/>
            <a:ext cx="78750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g2e0a2c255f7_0_313"/>
          <p:cNvSpPr/>
          <p:nvPr/>
        </p:nvSpPr>
        <p:spPr>
          <a:xfrm>
            <a:off x="3149994" y="10515600"/>
            <a:ext cx="8078100" cy="863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Turret Road ExtraBold"/>
              <a:buNone/>
            </a:pPr>
            <a:r>
              <a:rPr b="0" i="0" lang="en-US" sz="4800" u="none" cap="none" strike="noStrike">
                <a:solidFill>
                  <a:srgbClr val="FFFFFF"/>
                </a:solidFill>
                <a:latin typeface="Turret Road ExtraBold"/>
                <a:ea typeface="Turret Road ExtraBold"/>
                <a:cs typeface="Turret Road ExtraBold"/>
                <a:sym typeface="Turret Road ExtraBold"/>
              </a:rPr>
              <a:t>Spellcasting Progress</a:t>
            </a:r>
            <a:endParaRPr b="0" i="0" sz="4800" u="none" cap="none" strike="noStrike">
              <a:solidFill>
                <a:schemeClr val="dk1"/>
              </a:solidFill>
              <a:latin typeface="Calibri"/>
              <a:ea typeface="Calibri"/>
              <a:cs typeface="Calibri"/>
              <a:sym typeface="Calibri"/>
            </a:endParaRPr>
          </a:p>
        </p:txBody>
      </p:sp>
      <p:sp>
        <p:nvSpPr>
          <p:cNvPr id="403" name="Google Shape;403;g2e0a2c255f7_0_313"/>
          <p:cNvSpPr/>
          <p:nvPr/>
        </p:nvSpPr>
        <p:spPr>
          <a:xfrm>
            <a:off x="3183865" y="11277600"/>
            <a:ext cx="80106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3135"/>
        </a:solidFill>
      </p:bgPr>
    </p:bg>
    <p:spTree>
      <p:nvGrpSpPr>
        <p:cNvPr id="408" name="Shape 408"/>
        <p:cNvGrpSpPr/>
        <p:nvPr/>
      </p:nvGrpSpPr>
      <p:grpSpPr>
        <a:xfrm>
          <a:off x="0" y="0"/>
          <a:ext cx="0" cy="0"/>
          <a:chOff x="0" y="0"/>
          <a:chExt cx="0" cy="0"/>
        </a:xfrm>
      </p:grpSpPr>
      <p:pic>
        <p:nvPicPr>
          <p:cNvPr descr=" " id="409" name="Google Shape;409;g2e0a2c255f7_0_37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10" name="Google Shape;410;g2e0a2c255f7_0_37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1" name="Google Shape;411;g2e0a2c255f7_0_37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12" name="Google Shape;412;g2e0a2c255f7_0_379"/>
          <p:cNvSpPr/>
          <p:nvPr/>
        </p:nvSpPr>
        <p:spPr>
          <a:xfrm>
            <a:off x="13450981" y="5753100"/>
            <a:ext cx="87387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 name="Google Shape;413;g2e0a2c255f7_0_379"/>
          <p:cNvSpPr/>
          <p:nvPr/>
        </p:nvSpPr>
        <p:spPr>
          <a:xfrm>
            <a:off x="13450981" y="5753100"/>
            <a:ext cx="87387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g2e0a2c255f7_0_379"/>
          <p:cNvSpPr/>
          <p:nvPr/>
        </p:nvSpPr>
        <p:spPr>
          <a:xfrm>
            <a:off x="13450981" y="5753100"/>
            <a:ext cx="89418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Turret Road ExtraBold"/>
              <a:buNone/>
            </a:pPr>
            <a:r>
              <a:rPr b="0" i="0" lang="en-US" sz="4800" u="none" cap="none" strike="noStrike">
                <a:solidFill>
                  <a:srgbClr val="FFFFFF"/>
                </a:solidFill>
                <a:latin typeface="Turret Road ExtraBold"/>
                <a:ea typeface="Turret Road ExtraBold"/>
                <a:cs typeface="Turret Road ExtraBold"/>
                <a:sym typeface="Turret Road ExtraBold"/>
              </a:rPr>
              <a:t>A web application</a:t>
            </a:r>
            <a:endParaRPr b="0" i="0" sz="4800" u="none" cap="none" strike="noStrike">
              <a:solidFill>
                <a:schemeClr val="dk1"/>
              </a:solidFill>
              <a:latin typeface="Calibri"/>
              <a:ea typeface="Calibri"/>
              <a:cs typeface="Calibri"/>
              <a:sym typeface="Calibri"/>
            </a:endParaRPr>
          </a:p>
        </p:txBody>
      </p:sp>
      <p:sp>
        <p:nvSpPr>
          <p:cNvPr id="415" name="Google Shape;415;g2e0a2c255f7_0_379"/>
          <p:cNvSpPr/>
          <p:nvPr/>
        </p:nvSpPr>
        <p:spPr>
          <a:xfrm>
            <a:off x="13450981" y="6616700"/>
            <a:ext cx="8874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16" name="Google Shape;416;g2e0a2c255f7_0_379"/>
          <p:cNvPicPr preferRelativeResize="0"/>
          <p:nvPr/>
        </p:nvPicPr>
        <p:blipFill rotWithShape="1">
          <a:blip r:embed="rId5">
            <a:alphaModFix/>
          </a:blip>
          <a:srcRect b="0" l="0" r="0" t="0"/>
          <a:stretch/>
        </p:blipFill>
        <p:spPr>
          <a:xfrm>
            <a:off x="254032" y="3251200"/>
            <a:ext cx="13768521" cy="8166100"/>
          </a:xfrm>
          <a:prstGeom prst="rect">
            <a:avLst/>
          </a:prstGeom>
          <a:noFill/>
          <a:ln>
            <a:noFill/>
          </a:ln>
        </p:spPr>
      </p:pic>
      <p:pic>
        <p:nvPicPr>
          <p:cNvPr descr=" " id="417" name="Google Shape;417;g2e0a2c255f7_0_379"/>
          <p:cNvPicPr preferRelativeResize="0"/>
          <p:nvPr/>
        </p:nvPicPr>
        <p:blipFill rotWithShape="1">
          <a:blip r:embed="rId6">
            <a:alphaModFix/>
          </a:blip>
          <a:srcRect b="0" l="0" r="0" t="0"/>
          <a:stretch/>
        </p:blipFill>
        <p:spPr>
          <a:xfrm>
            <a:off x="2184673" y="3594100"/>
            <a:ext cx="9894537" cy="6489700"/>
          </a:xfrm>
          <a:prstGeom prst="rect">
            <a:avLst/>
          </a:prstGeom>
          <a:noFill/>
          <a:ln>
            <a:noFill/>
          </a:ln>
        </p:spPr>
      </p:pic>
      <p:sp>
        <p:nvSpPr>
          <p:cNvPr id="418" name="Google Shape;418;g2e0a2c255f7_0_379"/>
          <p:cNvSpPr/>
          <p:nvPr/>
        </p:nvSpPr>
        <p:spPr>
          <a:xfrm>
            <a:off x="6655632" y="1219200"/>
            <a:ext cx="11075700" cy="1714500"/>
          </a:xfrm>
          <a:prstGeom prst="rect">
            <a:avLst/>
          </a:prstGeom>
          <a:noFill/>
          <a:ln cap="flat" cmpd="sng" w="50800">
            <a:solidFill>
              <a:srgbClr val="80FAE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 name="Google Shape;419;g2e0a2c255f7_0_379"/>
          <p:cNvSpPr/>
          <p:nvPr/>
        </p:nvSpPr>
        <p:spPr>
          <a:xfrm>
            <a:off x="7417727" y="1524000"/>
            <a:ext cx="9890400" cy="144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3FDEA"/>
              </a:buClr>
              <a:buSzPts val="8000"/>
              <a:buFont typeface="Turret Road ExtraBold"/>
              <a:buNone/>
            </a:pPr>
            <a:r>
              <a:rPr b="0" i="0" lang="en-US" sz="8000" u="none" cap="none" strike="noStrike">
                <a:solidFill>
                  <a:srgbClr val="83FDEA"/>
                </a:solidFill>
                <a:latin typeface="Turret Road ExtraBold"/>
                <a:ea typeface="Turret Road ExtraBold"/>
                <a:cs typeface="Turret Road ExtraBold"/>
                <a:sym typeface="Turret Road ExtraBold"/>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3135"/>
        </a:solidFill>
      </p:bgPr>
    </p:bg>
    <p:spTree>
      <p:nvGrpSpPr>
        <p:cNvPr id="424" name="Shape 424"/>
        <p:cNvGrpSpPr/>
        <p:nvPr/>
      </p:nvGrpSpPr>
      <p:grpSpPr>
        <a:xfrm>
          <a:off x="0" y="0"/>
          <a:ext cx="0" cy="0"/>
          <a:chOff x="0" y="0"/>
          <a:chExt cx="0" cy="0"/>
        </a:xfrm>
      </p:grpSpPr>
      <p:pic>
        <p:nvPicPr>
          <p:cNvPr descr=" " id="425" name="Google Shape;425;g2e0a2c255f7_0_394"/>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26" name="Google Shape;426;g2e0a2c255f7_0_39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7" name="Google Shape;427;g2e0a2c255f7_0_39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28" name="Google Shape;428;g2e0a2c255f7_0_394"/>
          <p:cNvSpPr/>
          <p:nvPr/>
        </p:nvSpPr>
        <p:spPr>
          <a:xfrm>
            <a:off x="2946768" y="4660900"/>
            <a:ext cx="87387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 name="Google Shape;429;g2e0a2c255f7_0_394"/>
          <p:cNvSpPr/>
          <p:nvPr/>
        </p:nvSpPr>
        <p:spPr>
          <a:xfrm>
            <a:off x="2946768" y="4660900"/>
            <a:ext cx="87387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 name="Google Shape;430;g2e0a2c255f7_0_394"/>
          <p:cNvSpPr/>
          <p:nvPr/>
        </p:nvSpPr>
        <p:spPr>
          <a:xfrm>
            <a:off x="2946768" y="4660900"/>
            <a:ext cx="89418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Turret Road ExtraBold"/>
              <a:buNone/>
            </a:pPr>
            <a:r>
              <a:rPr b="0" i="0" lang="en-US" sz="4800" u="none" cap="none" strike="noStrike">
                <a:solidFill>
                  <a:srgbClr val="FFFFFF"/>
                </a:solidFill>
                <a:latin typeface="Turret Road ExtraBold"/>
                <a:ea typeface="Turret Road ExtraBold"/>
                <a:cs typeface="Turret Road ExtraBold"/>
                <a:sym typeface="Turret Road ExtraBold"/>
              </a:rPr>
              <a:t>An mobile app</a:t>
            </a:r>
            <a:endParaRPr b="0" i="0" sz="4800" u="none" cap="none" strike="noStrike">
              <a:solidFill>
                <a:schemeClr val="dk1"/>
              </a:solidFill>
              <a:latin typeface="Calibri"/>
              <a:ea typeface="Calibri"/>
              <a:cs typeface="Calibri"/>
              <a:sym typeface="Calibri"/>
            </a:endParaRPr>
          </a:p>
        </p:txBody>
      </p:sp>
      <p:sp>
        <p:nvSpPr>
          <p:cNvPr id="431" name="Google Shape;431;g2e0a2c255f7_0_394"/>
          <p:cNvSpPr/>
          <p:nvPr/>
        </p:nvSpPr>
        <p:spPr>
          <a:xfrm>
            <a:off x="2946768" y="5524500"/>
            <a:ext cx="8874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32" name="Google Shape;432;g2e0a2c255f7_0_394"/>
          <p:cNvSpPr/>
          <p:nvPr/>
        </p:nvSpPr>
        <p:spPr>
          <a:xfrm>
            <a:off x="2946768" y="7658100"/>
            <a:ext cx="9090000" cy="3361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Live your fantasy dreams</a:t>
            </a:r>
            <a:endParaRPr b="0" i="0" sz="3200" u="none" cap="none" strike="noStrike">
              <a:solidFill>
                <a:schemeClr val="dk1"/>
              </a:solidFill>
              <a:latin typeface="Calibri"/>
              <a:ea typeface="Calibri"/>
              <a:cs typeface="Calibri"/>
              <a:sym typeface="Calibri"/>
            </a:endParaRPr>
          </a:p>
        </p:txBody>
      </p:sp>
      <p:sp>
        <p:nvSpPr>
          <p:cNvPr id="433" name="Google Shape;433;g2e0a2c255f7_0_394"/>
          <p:cNvSpPr/>
          <p:nvPr/>
        </p:nvSpPr>
        <p:spPr>
          <a:xfrm>
            <a:off x="2895962" y="1854200"/>
            <a:ext cx="12155400" cy="1714500"/>
          </a:xfrm>
          <a:prstGeom prst="rect">
            <a:avLst/>
          </a:prstGeom>
          <a:noFill/>
          <a:ln cap="flat" cmpd="sng" w="50800">
            <a:solidFill>
              <a:srgbClr val="80FAE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 name="Google Shape;434;g2e0a2c255f7_0_394"/>
          <p:cNvSpPr/>
          <p:nvPr/>
        </p:nvSpPr>
        <p:spPr>
          <a:xfrm>
            <a:off x="3658057" y="2159000"/>
            <a:ext cx="10969800" cy="144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3FDEA"/>
              </a:buClr>
              <a:buSzPts val="8000"/>
              <a:buFont typeface="Turret Road ExtraBold"/>
              <a:buNone/>
            </a:pPr>
            <a:r>
              <a:rPr b="0" i="0" lang="en-US" sz="8000" u="none" cap="none" strike="noStrike">
                <a:solidFill>
                  <a:srgbClr val="83FDEA"/>
                </a:solidFill>
                <a:latin typeface="Turret Road ExtraBold"/>
                <a:ea typeface="Turret Road ExtraBold"/>
                <a:cs typeface="Turret Road ExtraBold"/>
                <a:sym typeface="Turret Road ExtraBold"/>
              </a:rPr>
              <a:t>The Future of Fantasy</a:t>
            </a:r>
            <a:endParaRPr b="0" i="0" sz="8000" u="none" cap="none" strike="noStrike">
              <a:solidFill>
                <a:schemeClr val="dk1"/>
              </a:solidFill>
              <a:latin typeface="Calibri"/>
              <a:ea typeface="Calibri"/>
              <a:cs typeface="Calibri"/>
              <a:sym typeface="Calibri"/>
            </a:endParaRPr>
          </a:p>
        </p:txBody>
      </p:sp>
      <p:pic>
        <p:nvPicPr>
          <p:cNvPr descr=" " id="435" name="Google Shape;435;g2e0a2c255f7_0_394"/>
          <p:cNvPicPr preferRelativeResize="0"/>
          <p:nvPr/>
        </p:nvPicPr>
        <p:blipFill rotWithShape="1">
          <a:blip r:embed="rId5">
            <a:alphaModFix/>
          </a:blip>
          <a:srcRect b="0" l="0" r="0" t="0"/>
          <a:stretch/>
        </p:blipFill>
        <p:spPr>
          <a:xfrm>
            <a:off x="15457832" y="1028700"/>
            <a:ext cx="5474384" cy="11849100"/>
          </a:xfrm>
          <a:prstGeom prst="rect">
            <a:avLst/>
          </a:prstGeom>
          <a:noFill/>
          <a:ln>
            <a:noFill/>
          </a:ln>
        </p:spPr>
      </p:pic>
      <p:pic>
        <p:nvPicPr>
          <p:cNvPr descr=" " id="436" name="Google Shape;436;g2e0a2c255f7_0_394"/>
          <p:cNvPicPr preferRelativeResize="0"/>
          <p:nvPr/>
        </p:nvPicPr>
        <p:blipFill rotWithShape="1">
          <a:blip r:embed="rId6">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3135"/>
        </a:solidFill>
      </p:bgPr>
    </p:bg>
    <p:spTree>
      <p:nvGrpSpPr>
        <p:cNvPr id="441" name="Shape 441"/>
        <p:cNvGrpSpPr/>
        <p:nvPr/>
      </p:nvGrpSpPr>
      <p:grpSpPr>
        <a:xfrm>
          <a:off x="0" y="0"/>
          <a:ext cx="0" cy="0"/>
          <a:chOff x="0" y="0"/>
          <a:chExt cx="0" cy="0"/>
        </a:xfrm>
      </p:grpSpPr>
      <p:pic>
        <p:nvPicPr>
          <p:cNvPr descr=" " id="442" name="Google Shape;442;g2e0a2c255f7_0_410"/>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43" name="Google Shape;443;g2e0a2c255f7_0_41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4" name="Google Shape;444;g2e0a2c255f7_0_41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45" name="Google Shape;445;g2e0a2c255f7_0_410"/>
          <p:cNvSpPr/>
          <p:nvPr/>
        </p:nvSpPr>
        <p:spPr>
          <a:xfrm>
            <a:off x="876410" y="8369300"/>
            <a:ext cx="57156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 name="Google Shape;446;g2e0a2c255f7_0_410"/>
          <p:cNvSpPr/>
          <p:nvPr/>
        </p:nvSpPr>
        <p:spPr>
          <a:xfrm>
            <a:off x="876410" y="8369300"/>
            <a:ext cx="57156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 name="Google Shape;447;g2e0a2c255f7_0_410"/>
          <p:cNvSpPr/>
          <p:nvPr/>
        </p:nvSpPr>
        <p:spPr>
          <a:xfrm>
            <a:off x="876410" y="8369300"/>
            <a:ext cx="59190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Turret Road ExtraBold"/>
              <a:buNone/>
            </a:pPr>
            <a:r>
              <a:rPr b="0" i="0" lang="en-US" sz="4800" u="none" cap="none" strike="noStrike">
                <a:solidFill>
                  <a:srgbClr val="FFFFFF"/>
                </a:solidFill>
                <a:latin typeface="Turret Road ExtraBold"/>
                <a:ea typeface="Turret Road ExtraBold"/>
                <a:cs typeface="Turret Road ExtraBold"/>
                <a:sym typeface="Turret Road ExtraBold"/>
              </a:rPr>
              <a:t>A web application</a:t>
            </a:r>
            <a:endParaRPr b="0" i="0" sz="4800" u="none" cap="none" strike="noStrike">
              <a:solidFill>
                <a:schemeClr val="dk1"/>
              </a:solidFill>
              <a:latin typeface="Calibri"/>
              <a:ea typeface="Calibri"/>
              <a:cs typeface="Calibri"/>
              <a:sym typeface="Calibri"/>
            </a:endParaRPr>
          </a:p>
        </p:txBody>
      </p:sp>
      <p:sp>
        <p:nvSpPr>
          <p:cNvPr id="448" name="Google Shape;448;g2e0a2c255f7_0_410"/>
          <p:cNvSpPr/>
          <p:nvPr/>
        </p:nvSpPr>
        <p:spPr>
          <a:xfrm>
            <a:off x="876410" y="9232900"/>
            <a:ext cx="58512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49" name="Google Shape;449;g2e0a2c255f7_0_410"/>
          <p:cNvSpPr/>
          <p:nvPr/>
        </p:nvSpPr>
        <p:spPr>
          <a:xfrm>
            <a:off x="825603" y="1231900"/>
            <a:ext cx="8078100" cy="5029200"/>
          </a:xfrm>
          <a:prstGeom prst="rect">
            <a:avLst/>
          </a:prstGeom>
          <a:noFill/>
          <a:ln cap="flat" cmpd="sng" w="50800">
            <a:solidFill>
              <a:srgbClr val="80FAE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 name="Google Shape;450;g2e0a2c255f7_0_410"/>
          <p:cNvSpPr/>
          <p:nvPr/>
        </p:nvSpPr>
        <p:spPr>
          <a:xfrm>
            <a:off x="1587698" y="1536700"/>
            <a:ext cx="6892800" cy="4758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3FDEA"/>
              </a:buClr>
              <a:buSzPts val="8000"/>
              <a:buFont typeface="Turret Road ExtraBold"/>
              <a:buNone/>
            </a:pPr>
            <a:r>
              <a:rPr b="0" i="0" lang="en-US" sz="8000" u="none" cap="none" strike="noStrike">
                <a:solidFill>
                  <a:srgbClr val="83FDEA"/>
                </a:solidFill>
                <a:latin typeface="Turret Road ExtraBold"/>
                <a:ea typeface="Turret Road ExtraBold"/>
                <a:cs typeface="Turret Road ExtraBold"/>
                <a:sym typeface="Turret Road ExtraBold"/>
              </a:rPr>
              <a:t>A Gateway to</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83FDEA"/>
              </a:buClr>
              <a:buSzPts val="8000"/>
              <a:buFont typeface="Turret Road ExtraBold"/>
              <a:buNone/>
            </a:pPr>
            <a:r>
              <a:rPr b="0" i="0" lang="en-US" sz="8000" u="none" cap="none" strike="noStrike">
                <a:solidFill>
                  <a:srgbClr val="83FDEA"/>
                </a:solidFill>
                <a:latin typeface="Turret Road ExtraBold"/>
                <a:ea typeface="Turret Road ExtraBold"/>
                <a:cs typeface="Turret Road ExtraBold"/>
                <a:sym typeface="Turret Road ExtraBold"/>
              </a:rPr>
              <a:t>a World of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83FDEA"/>
              </a:buClr>
              <a:buSzPts val="8000"/>
              <a:buFont typeface="Turret Road ExtraBold"/>
              <a:buNone/>
            </a:pPr>
            <a:r>
              <a:rPr b="0" i="0" lang="en-US" sz="8000" u="none" cap="none" strike="noStrike">
                <a:solidFill>
                  <a:srgbClr val="83FDEA"/>
                </a:solidFill>
                <a:latin typeface="Turret Road ExtraBold"/>
                <a:ea typeface="Turret Road ExtraBold"/>
                <a:cs typeface="Turret Road ExtraBold"/>
                <a:sym typeface="Turret Road ExtraBold"/>
              </a:rPr>
              <a:t>Fantasy and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83FDEA"/>
              </a:buClr>
              <a:buSzPts val="8000"/>
              <a:buFont typeface="Turret Road ExtraBold"/>
              <a:buNone/>
            </a:pPr>
            <a:r>
              <a:rPr b="0" i="0" lang="en-US" sz="8000" u="none" cap="none" strike="noStrike">
                <a:solidFill>
                  <a:srgbClr val="83FDEA"/>
                </a:solidFill>
                <a:latin typeface="Turret Road ExtraBold"/>
                <a:ea typeface="Turret Road ExtraBold"/>
                <a:cs typeface="Turret Road ExtraBold"/>
                <a:sym typeface="Turret Road ExtraBold"/>
              </a:rPr>
              <a:t>Wonder</a:t>
            </a:r>
            <a:endParaRPr b="0" i="0" sz="8000" u="none" cap="none" strike="noStrike">
              <a:solidFill>
                <a:schemeClr val="dk1"/>
              </a:solidFill>
              <a:latin typeface="Calibri"/>
              <a:ea typeface="Calibri"/>
              <a:cs typeface="Calibri"/>
              <a:sym typeface="Calibri"/>
            </a:endParaRPr>
          </a:p>
        </p:txBody>
      </p:sp>
      <p:sp>
        <p:nvSpPr>
          <p:cNvPr id="451" name="Google Shape;451;g2e0a2c255f7_0_410"/>
          <p:cNvSpPr/>
          <p:nvPr/>
        </p:nvSpPr>
        <p:spPr>
          <a:xfrm>
            <a:off x="18125165" y="4711700"/>
            <a:ext cx="5381100" cy="5571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52" name="Google Shape;452;g2e0a2c255f7_0_410"/>
          <p:cNvPicPr preferRelativeResize="0"/>
          <p:nvPr/>
        </p:nvPicPr>
        <p:blipFill rotWithShape="1">
          <a:blip r:embed="rId5">
            <a:alphaModFix/>
          </a:blip>
          <a:srcRect b="0" l="0" r="0" t="0"/>
          <a:stretch/>
        </p:blipFill>
        <p:spPr>
          <a:xfrm>
            <a:off x="8814902" y="749300"/>
            <a:ext cx="8573572" cy="12331700"/>
          </a:xfrm>
          <a:prstGeom prst="rect">
            <a:avLst/>
          </a:prstGeom>
          <a:noFill/>
          <a:ln>
            <a:noFill/>
          </a:ln>
        </p:spPr>
      </p:pic>
      <p:pic>
        <p:nvPicPr>
          <p:cNvPr descr=" " id="453" name="Google Shape;453;g2e0a2c255f7_0_410"/>
          <p:cNvPicPr preferRelativeResize="0"/>
          <p:nvPr/>
        </p:nvPicPr>
        <p:blipFill rotWithShape="1">
          <a:blip r:embed="rId6">
            <a:alphaModFix/>
          </a:blip>
          <a:srcRect b="0" l="0" r="0" t="0"/>
          <a:stretch/>
        </p:blipFill>
        <p:spPr>
          <a:xfrm>
            <a:off x="9310264" y="1803400"/>
            <a:ext cx="7582848" cy="10236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3135"/>
        </a:solidFill>
      </p:bgPr>
    </p:bg>
    <p:spTree>
      <p:nvGrpSpPr>
        <p:cNvPr id="458" name="Shape 458"/>
        <p:cNvGrpSpPr/>
        <p:nvPr/>
      </p:nvGrpSpPr>
      <p:grpSpPr>
        <a:xfrm>
          <a:off x="0" y="0"/>
          <a:ext cx="0" cy="0"/>
          <a:chOff x="0" y="0"/>
          <a:chExt cx="0" cy="0"/>
        </a:xfrm>
      </p:grpSpPr>
      <p:pic>
        <p:nvPicPr>
          <p:cNvPr descr=" " id="459" name="Google Shape;459;g2e0a2c255f7_0_426"/>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60" name="Google Shape;460;g2e0a2c255f7_0_42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1" name="Google Shape;461;g2e0a2c255f7_0_42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62" name="Google Shape;462;g2e0a2c255f7_0_426"/>
          <p:cNvSpPr/>
          <p:nvPr/>
        </p:nvSpPr>
        <p:spPr>
          <a:xfrm>
            <a:off x="14797349" y="698500"/>
            <a:ext cx="9361200" cy="1714500"/>
          </a:xfrm>
          <a:prstGeom prst="rect">
            <a:avLst/>
          </a:prstGeom>
          <a:noFill/>
          <a:ln cap="flat" cmpd="sng" w="50800">
            <a:solidFill>
              <a:srgbClr val="80FAE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3" name="Google Shape;463;g2e0a2c255f7_0_426"/>
          <p:cNvSpPr/>
          <p:nvPr/>
        </p:nvSpPr>
        <p:spPr>
          <a:xfrm>
            <a:off x="15559445" y="1003300"/>
            <a:ext cx="8175600" cy="144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3FDEA"/>
              </a:buClr>
              <a:buSzPts val="8000"/>
              <a:buFont typeface="Turret Road ExtraBold"/>
              <a:buNone/>
            </a:pPr>
            <a:r>
              <a:rPr b="0" i="0" lang="en-US" sz="8000" u="none" cap="none" strike="noStrike">
                <a:solidFill>
                  <a:srgbClr val="83FDEA"/>
                </a:solidFill>
                <a:latin typeface="Turret Road ExtraBold"/>
                <a:ea typeface="Turret Road ExtraBold"/>
                <a:cs typeface="Turret Road ExtraBold"/>
                <a:sym typeface="Turret Road ExtraBold"/>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3135"/>
        </a:solidFill>
      </p:bgPr>
    </p:bg>
    <p:spTree>
      <p:nvGrpSpPr>
        <p:cNvPr id="468" name="Shape 468"/>
        <p:cNvGrpSpPr/>
        <p:nvPr/>
      </p:nvGrpSpPr>
      <p:grpSpPr>
        <a:xfrm>
          <a:off x="0" y="0"/>
          <a:ext cx="0" cy="0"/>
          <a:chOff x="0" y="0"/>
          <a:chExt cx="0" cy="0"/>
        </a:xfrm>
      </p:grpSpPr>
      <p:pic>
        <p:nvPicPr>
          <p:cNvPr descr=" " id="469" name="Google Shape;469;g2e0a2c255f7_0_435"/>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70" name="Google Shape;470;g2e0a2c255f7_0_43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1" name="Google Shape;471;g2e0a2c255f7_0_43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472" name="Google Shape;472;g2e0a2c255f7_0_435"/>
          <p:cNvPicPr preferRelativeResize="0"/>
          <p:nvPr/>
        </p:nvPicPr>
        <p:blipFill rotWithShape="1">
          <a:blip r:embed="rId5">
            <a:alphaModFix/>
          </a:blip>
          <a:srcRect b="0" l="0" r="0" t="0"/>
          <a:stretch/>
        </p:blipFill>
        <p:spPr>
          <a:xfrm>
            <a:off x="889111" y="3911600"/>
            <a:ext cx="14479810" cy="7861300"/>
          </a:xfrm>
          <a:prstGeom prst="rect">
            <a:avLst/>
          </a:prstGeom>
          <a:noFill/>
          <a:ln>
            <a:noFill/>
          </a:ln>
        </p:spPr>
      </p:pic>
      <p:sp>
        <p:nvSpPr>
          <p:cNvPr id="473" name="Google Shape;473;g2e0a2c255f7_0_435"/>
          <p:cNvSpPr/>
          <p:nvPr/>
        </p:nvSpPr>
        <p:spPr>
          <a:xfrm>
            <a:off x="4928216" y="1028700"/>
            <a:ext cx="14517900" cy="1714500"/>
          </a:xfrm>
          <a:prstGeom prst="rect">
            <a:avLst/>
          </a:prstGeom>
          <a:noFill/>
          <a:ln cap="flat" cmpd="sng" w="50800">
            <a:solidFill>
              <a:srgbClr val="80FAE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4" name="Google Shape;474;g2e0a2c255f7_0_435"/>
          <p:cNvSpPr/>
          <p:nvPr/>
        </p:nvSpPr>
        <p:spPr>
          <a:xfrm>
            <a:off x="5690311" y="1333500"/>
            <a:ext cx="13332300" cy="144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3FDEA"/>
              </a:buClr>
              <a:buSzPts val="8000"/>
              <a:buFont typeface="Turret Road ExtraBold"/>
              <a:buNone/>
            </a:pPr>
            <a:r>
              <a:rPr b="0" i="0" lang="en-US" sz="8000" u="none" cap="none" strike="noStrike">
                <a:solidFill>
                  <a:srgbClr val="83FDEA"/>
                </a:solidFill>
                <a:latin typeface="Turret Road ExtraBold"/>
                <a:ea typeface="Turret Road ExtraBold"/>
                <a:cs typeface="Turret Road ExtraBold"/>
                <a:sym typeface="Turret Road ExtraBold"/>
              </a:rPr>
              <a:t>Fantasy Realm at a Glance</a:t>
            </a:r>
            <a:endParaRPr b="0" i="0" sz="8000" u="none" cap="none" strike="noStrike">
              <a:solidFill>
                <a:schemeClr val="dk1"/>
              </a:solidFill>
              <a:latin typeface="Calibri"/>
              <a:ea typeface="Calibri"/>
              <a:cs typeface="Calibri"/>
              <a:sym typeface="Calibri"/>
            </a:endParaRPr>
          </a:p>
        </p:txBody>
      </p:sp>
      <p:sp>
        <p:nvSpPr>
          <p:cNvPr id="475" name="Google Shape;475;g2e0a2c255f7_0_435"/>
          <p:cNvSpPr/>
          <p:nvPr/>
        </p:nvSpPr>
        <p:spPr>
          <a:xfrm>
            <a:off x="16118315" y="3752850"/>
            <a:ext cx="69351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 name="Google Shape;476;g2e0a2c255f7_0_435"/>
          <p:cNvSpPr/>
          <p:nvPr/>
        </p:nvSpPr>
        <p:spPr>
          <a:xfrm>
            <a:off x="16118315" y="3752850"/>
            <a:ext cx="69351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 name="Google Shape;477;g2e0a2c255f7_0_435"/>
          <p:cNvSpPr/>
          <p:nvPr/>
        </p:nvSpPr>
        <p:spPr>
          <a:xfrm>
            <a:off x="16118315" y="3752850"/>
            <a:ext cx="71382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Turret Road ExtraBold"/>
              <a:buNone/>
            </a:pPr>
            <a:r>
              <a:rPr b="0" i="0" lang="en-US" sz="4800" u="none" cap="none" strike="noStrike">
                <a:solidFill>
                  <a:srgbClr val="FFFFFF"/>
                </a:solidFill>
                <a:latin typeface="Turret Road ExtraBold"/>
                <a:ea typeface="Turret Road ExtraBold"/>
                <a:cs typeface="Turret Road ExtraBold"/>
                <a:sym typeface="Turret Road ExtraBold"/>
              </a:rPr>
              <a:t>The Forest</a:t>
            </a:r>
            <a:endParaRPr b="0" i="0" sz="4800" u="none" cap="none" strike="noStrike">
              <a:solidFill>
                <a:schemeClr val="dk1"/>
              </a:solidFill>
              <a:latin typeface="Calibri"/>
              <a:ea typeface="Calibri"/>
              <a:cs typeface="Calibri"/>
              <a:sym typeface="Calibri"/>
            </a:endParaRPr>
          </a:p>
        </p:txBody>
      </p:sp>
      <p:sp>
        <p:nvSpPr>
          <p:cNvPr id="478" name="Google Shape;478;g2e0a2c255f7_0_435"/>
          <p:cNvSpPr/>
          <p:nvPr/>
        </p:nvSpPr>
        <p:spPr>
          <a:xfrm>
            <a:off x="16118315" y="451485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magical forest filled with talking animals and creatures.</a:t>
            </a:r>
            <a:endParaRPr b="0" i="0" sz="3200" u="none" cap="none" strike="noStrike">
              <a:solidFill>
                <a:schemeClr val="dk1"/>
              </a:solidFill>
              <a:latin typeface="Calibri"/>
              <a:ea typeface="Calibri"/>
              <a:cs typeface="Calibri"/>
              <a:sym typeface="Calibri"/>
            </a:endParaRPr>
          </a:p>
        </p:txBody>
      </p:sp>
      <p:sp>
        <p:nvSpPr>
          <p:cNvPr id="479" name="Google Shape;479;g2e0a2c255f7_0_435"/>
          <p:cNvSpPr/>
          <p:nvPr/>
        </p:nvSpPr>
        <p:spPr>
          <a:xfrm>
            <a:off x="16118315" y="6921500"/>
            <a:ext cx="69351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 name="Google Shape;480;g2e0a2c255f7_0_435"/>
          <p:cNvSpPr/>
          <p:nvPr/>
        </p:nvSpPr>
        <p:spPr>
          <a:xfrm>
            <a:off x="16118315" y="6921500"/>
            <a:ext cx="69351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 name="Google Shape;481;g2e0a2c255f7_0_435"/>
          <p:cNvSpPr/>
          <p:nvPr/>
        </p:nvSpPr>
        <p:spPr>
          <a:xfrm>
            <a:off x="16118315" y="6921500"/>
            <a:ext cx="71382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Turret Road ExtraBold"/>
              <a:buNone/>
            </a:pPr>
            <a:r>
              <a:rPr b="0" i="0" lang="en-US" sz="4800" u="none" cap="none" strike="noStrike">
                <a:solidFill>
                  <a:srgbClr val="FFFFFF"/>
                </a:solidFill>
                <a:latin typeface="Turret Road ExtraBold"/>
                <a:ea typeface="Turret Road ExtraBold"/>
                <a:cs typeface="Turret Road ExtraBold"/>
                <a:sym typeface="Turret Road ExtraBold"/>
              </a:rPr>
              <a:t>The Caves</a:t>
            </a:r>
            <a:endParaRPr b="0" i="0" sz="4800" u="none" cap="none" strike="noStrike">
              <a:solidFill>
                <a:schemeClr val="dk1"/>
              </a:solidFill>
              <a:latin typeface="Calibri"/>
              <a:ea typeface="Calibri"/>
              <a:cs typeface="Calibri"/>
              <a:sym typeface="Calibri"/>
            </a:endParaRPr>
          </a:p>
        </p:txBody>
      </p:sp>
      <p:sp>
        <p:nvSpPr>
          <p:cNvPr id="482" name="Google Shape;482;g2e0a2c255f7_0_435"/>
          <p:cNvSpPr/>
          <p:nvPr/>
        </p:nvSpPr>
        <p:spPr>
          <a:xfrm>
            <a:off x="16118315" y="768350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network of underground caves filled with gems and crystals.</a:t>
            </a:r>
            <a:endParaRPr b="0" i="0" sz="3200" u="none" cap="none" strike="noStrike">
              <a:solidFill>
                <a:schemeClr val="dk1"/>
              </a:solidFill>
              <a:latin typeface="Calibri"/>
              <a:ea typeface="Calibri"/>
              <a:cs typeface="Calibri"/>
              <a:sym typeface="Calibri"/>
            </a:endParaRPr>
          </a:p>
        </p:txBody>
      </p:sp>
      <p:sp>
        <p:nvSpPr>
          <p:cNvPr id="483" name="Google Shape;483;g2e0a2c255f7_0_435"/>
          <p:cNvSpPr/>
          <p:nvPr/>
        </p:nvSpPr>
        <p:spPr>
          <a:xfrm>
            <a:off x="16118315" y="10083800"/>
            <a:ext cx="69351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4" name="Google Shape;484;g2e0a2c255f7_0_435"/>
          <p:cNvSpPr/>
          <p:nvPr/>
        </p:nvSpPr>
        <p:spPr>
          <a:xfrm>
            <a:off x="16118315" y="10083800"/>
            <a:ext cx="69351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g2e0a2c255f7_0_435"/>
          <p:cNvSpPr/>
          <p:nvPr/>
        </p:nvSpPr>
        <p:spPr>
          <a:xfrm>
            <a:off x="16118315" y="10083800"/>
            <a:ext cx="71382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Turret Road ExtraBold"/>
              <a:buNone/>
            </a:pPr>
            <a:r>
              <a:rPr b="0" i="0" lang="en-US" sz="4800" u="none" cap="none" strike="noStrike">
                <a:solidFill>
                  <a:srgbClr val="FFFFFF"/>
                </a:solidFill>
                <a:latin typeface="Turret Road ExtraBold"/>
                <a:ea typeface="Turret Road ExtraBold"/>
                <a:cs typeface="Turret Road ExtraBold"/>
                <a:sym typeface="Turret Road ExtraBold"/>
              </a:rPr>
              <a:t>The Lair</a:t>
            </a:r>
            <a:endParaRPr b="0" i="0" sz="4800" u="none" cap="none" strike="noStrike">
              <a:solidFill>
                <a:schemeClr val="dk1"/>
              </a:solidFill>
              <a:latin typeface="Calibri"/>
              <a:ea typeface="Calibri"/>
              <a:cs typeface="Calibri"/>
              <a:sym typeface="Calibri"/>
            </a:endParaRPr>
          </a:p>
        </p:txBody>
      </p:sp>
      <p:sp>
        <p:nvSpPr>
          <p:cNvPr id="486" name="Google Shape;486;g2e0a2c255f7_0_435"/>
          <p:cNvSpPr/>
          <p:nvPr/>
        </p:nvSpPr>
        <p:spPr>
          <a:xfrm>
            <a:off x="16118315" y="1084580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3135"/>
        </a:solidFill>
      </p:bgPr>
    </p:bg>
    <p:spTree>
      <p:nvGrpSpPr>
        <p:cNvPr id="27" name="Shape 27"/>
        <p:cNvGrpSpPr/>
        <p:nvPr/>
      </p:nvGrpSpPr>
      <p:grpSpPr>
        <a:xfrm>
          <a:off x="0" y="0"/>
          <a:ext cx="0" cy="0"/>
          <a:chOff x="0" y="0"/>
          <a:chExt cx="0" cy="0"/>
        </a:xfrm>
      </p:grpSpPr>
      <p:pic>
        <p:nvPicPr>
          <p:cNvPr descr=" " id="28" name="Google Shape;28;g2e0a2c255f7_0_1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9" name="Google Shape;29;g2e0a2c255f7_0_1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 name="Google Shape;30;g2e0a2c255f7_0_1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1" name="Google Shape;31;g2e0a2c255f7_0_11"/>
          <p:cNvSpPr/>
          <p:nvPr/>
        </p:nvSpPr>
        <p:spPr>
          <a:xfrm>
            <a:off x="14340092" y="3746500"/>
            <a:ext cx="8560800" cy="2387700"/>
          </a:xfrm>
          <a:prstGeom prst="rect">
            <a:avLst/>
          </a:prstGeom>
          <a:noFill/>
          <a:ln cap="flat" cmpd="sng" w="50800">
            <a:solidFill>
              <a:srgbClr val="80FAE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 name="Google Shape;32;g2e0a2c255f7_0_11"/>
          <p:cNvSpPr/>
          <p:nvPr/>
        </p:nvSpPr>
        <p:spPr>
          <a:xfrm>
            <a:off x="15102188" y="4051300"/>
            <a:ext cx="7578600" cy="231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3FDEA"/>
              </a:buClr>
              <a:buSzPts val="12800"/>
              <a:buFont typeface="Turret Road ExtraBold"/>
              <a:buNone/>
            </a:pPr>
            <a:r>
              <a:rPr b="0" i="0" lang="en-US" sz="12800" u="none" cap="none" strike="noStrike">
                <a:solidFill>
                  <a:srgbClr val="83FDEA"/>
                </a:solidFill>
                <a:latin typeface="Turret Road ExtraBold"/>
                <a:ea typeface="Turret Road ExtraBold"/>
                <a:cs typeface="Turret Road ExtraBold"/>
                <a:sym typeface="Turret Road ExtraBold"/>
              </a:rPr>
              <a:t>Welcome</a:t>
            </a:r>
            <a:endParaRPr b="0" i="0" sz="12800" u="none" cap="none" strike="noStrike">
              <a:solidFill>
                <a:schemeClr val="dk1"/>
              </a:solidFill>
              <a:latin typeface="Calibri"/>
              <a:ea typeface="Calibri"/>
              <a:cs typeface="Calibri"/>
              <a:sym typeface="Calibri"/>
            </a:endParaRPr>
          </a:p>
        </p:txBody>
      </p:sp>
      <p:sp>
        <p:nvSpPr>
          <p:cNvPr id="33" name="Google Shape;33;g2e0a2c255f7_0_11"/>
          <p:cNvSpPr/>
          <p:nvPr/>
        </p:nvSpPr>
        <p:spPr>
          <a:xfrm>
            <a:off x="14204609" y="6921500"/>
            <a:ext cx="8696400" cy="3031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pic>
        <p:nvPicPr>
          <p:cNvPr descr=" " id="34" name="Google Shape;34;g2e0a2c255f7_0_11"/>
          <p:cNvPicPr preferRelativeResize="0"/>
          <p:nvPr/>
        </p:nvPicPr>
        <p:blipFill rotWithShape="1">
          <a:blip r:embed="rId5">
            <a:alphaModFix/>
          </a:blip>
          <a:srcRect b="0" l="0" r="0" t="0"/>
          <a:stretch/>
        </p:blipFill>
        <p:spPr>
          <a:xfrm>
            <a:off x="1066933" y="1524000"/>
            <a:ext cx="12803200" cy="106553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3135"/>
        </a:solidFill>
      </p:bgPr>
    </p:bg>
    <p:spTree>
      <p:nvGrpSpPr>
        <p:cNvPr id="491" name="Shape 491"/>
        <p:cNvGrpSpPr/>
        <p:nvPr/>
      </p:nvGrpSpPr>
      <p:grpSpPr>
        <a:xfrm>
          <a:off x="0" y="0"/>
          <a:ext cx="0" cy="0"/>
          <a:chOff x="0" y="0"/>
          <a:chExt cx="0" cy="0"/>
        </a:xfrm>
      </p:grpSpPr>
      <p:pic>
        <p:nvPicPr>
          <p:cNvPr descr=" " id="492" name="Google Shape;492;g2e0a2c255f7_0_457"/>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93" name="Google Shape;493;g2e0a2c255f7_0_45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4" name="Google Shape;494;g2e0a2c255f7_0_45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95" name="Google Shape;495;g2e0a2c255f7_0_457"/>
          <p:cNvSpPr/>
          <p:nvPr/>
        </p:nvSpPr>
        <p:spPr>
          <a:xfrm>
            <a:off x="8446556" y="685800"/>
            <a:ext cx="7506600" cy="1714500"/>
          </a:xfrm>
          <a:prstGeom prst="rect">
            <a:avLst/>
          </a:prstGeom>
          <a:noFill/>
          <a:ln cap="flat" cmpd="sng" w="50800">
            <a:solidFill>
              <a:srgbClr val="80FAE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 name="Google Shape;496;g2e0a2c255f7_0_457"/>
          <p:cNvSpPr/>
          <p:nvPr/>
        </p:nvSpPr>
        <p:spPr>
          <a:xfrm>
            <a:off x="9208651" y="990600"/>
            <a:ext cx="6321300" cy="144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3FDEA"/>
              </a:buClr>
              <a:buSzPts val="8000"/>
              <a:buFont typeface="Turret Road ExtraBold"/>
              <a:buNone/>
            </a:pPr>
            <a:r>
              <a:rPr b="0" i="0" lang="en-US" sz="8000" u="none" cap="none" strike="noStrike">
                <a:solidFill>
                  <a:srgbClr val="83FDEA"/>
                </a:solidFill>
                <a:latin typeface="Turret Road ExtraBold"/>
                <a:ea typeface="Turret Road ExtraBold"/>
                <a:cs typeface="Turret Road ExtraBold"/>
                <a:sym typeface="Turret Road ExtraBold"/>
              </a:rPr>
              <a:t>The Timeline</a:t>
            </a:r>
            <a:endParaRPr b="0" i="0" sz="8000" u="none" cap="none" strike="noStrike">
              <a:solidFill>
                <a:schemeClr val="dk1"/>
              </a:solidFill>
              <a:latin typeface="Calibri"/>
              <a:ea typeface="Calibri"/>
              <a:cs typeface="Calibri"/>
              <a:sym typeface="Calibri"/>
            </a:endParaRPr>
          </a:p>
        </p:txBody>
      </p:sp>
      <p:pic>
        <p:nvPicPr>
          <p:cNvPr descr=" " id="497" name="Google Shape;497;g2e0a2c255f7_0_457"/>
          <p:cNvPicPr preferRelativeResize="0"/>
          <p:nvPr/>
        </p:nvPicPr>
        <p:blipFill rotWithShape="1">
          <a:blip r:embed="rId5">
            <a:alphaModFix/>
          </a:blip>
          <a:srcRect b="0" l="0" r="0" t="0"/>
          <a:stretch/>
        </p:blipFill>
        <p:spPr>
          <a:xfrm>
            <a:off x="1574997" y="3505200"/>
            <a:ext cx="21237054" cy="8191500"/>
          </a:xfrm>
          <a:prstGeom prst="rect">
            <a:avLst/>
          </a:prstGeom>
          <a:noFill/>
          <a:ln>
            <a:noFill/>
          </a:ln>
        </p:spPr>
      </p:pic>
      <p:pic>
        <p:nvPicPr>
          <p:cNvPr descr=" " id="498" name="Google Shape;498;g2e0a2c255f7_0_457"/>
          <p:cNvPicPr preferRelativeResize="0"/>
          <p:nvPr/>
        </p:nvPicPr>
        <p:blipFill rotWithShape="1">
          <a:blip r:embed="rId6">
            <a:alphaModFix/>
          </a:blip>
          <a:srcRect b="0" l="0" r="0" t="0"/>
          <a:stretch/>
        </p:blipFill>
        <p:spPr>
          <a:xfrm>
            <a:off x="4077210" y="6337300"/>
            <a:ext cx="38105" cy="2527300"/>
          </a:xfrm>
          <a:prstGeom prst="rect">
            <a:avLst/>
          </a:prstGeom>
          <a:noFill/>
          <a:ln>
            <a:noFill/>
          </a:ln>
        </p:spPr>
      </p:pic>
      <p:pic>
        <p:nvPicPr>
          <p:cNvPr descr=" " id="499" name="Google Shape;499;g2e0a2c255f7_0_457"/>
          <p:cNvPicPr preferRelativeResize="0"/>
          <p:nvPr/>
        </p:nvPicPr>
        <p:blipFill rotWithShape="1">
          <a:blip r:embed="rId6">
            <a:alphaModFix/>
          </a:blip>
          <a:srcRect b="0" l="0" r="0" t="0"/>
          <a:stretch/>
        </p:blipFill>
        <p:spPr>
          <a:xfrm>
            <a:off x="9462683" y="6337300"/>
            <a:ext cx="38105" cy="2527300"/>
          </a:xfrm>
          <a:prstGeom prst="rect">
            <a:avLst/>
          </a:prstGeom>
          <a:noFill/>
          <a:ln>
            <a:noFill/>
          </a:ln>
        </p:spPr>
      </p:pic>
      <p:pic>
        <p:nvPicPr>
          <p:cNvPr descr=" " id="500" name="Google Shape;500;g2e0a2c255f7_0_457"/>
          <p:cNvPicPr preferRelativeResize="0"/>
          <p:nvPr/>
        </p:nvPicPr>
        <p:blipFill rotWithShape="1">
          <a:blip r:embed="rId6">
            <a:alphaModFix/>
          </a:blip>
          <a:srcRect b="0" l="0" r="0" t="0"/>
          <a:stretch/>
        </p:blipFill>
        <p:spPr>
          <a:xfrm>
            <a:off x="14848156" y="6337300"/>
            <a:ext cx="38105" cy="2527300"/>
          </a:xfrm>
          <a:prstGeom prst="rect">
            <a:avLst/>
          </a:prstGeom>
          <a:noFill/>
          <a:ln>
            <a:noFill/>
          </a:ln>
        </p:spPr>
      </p:pic>
      <p:pic>
        <p:nvPicPr>
          <p:cNvPr descr=" " id="501" name="Google Shape;501;g2e0a2c255f7_0_457"/>
          <p:cNvPicPr preferRelativeResize="0"/>
          <p:nvPr/>
        </p:nvPicPr>
        <p:blipFill rotWithShape="1">
          <a:blip r:embed="rId6">
            <a:alphaModFix/>
          </a:blip>
          <a:srcRect b="0" l="0" r="0" t="0"/>
          <a:stretch/>
        </p:blipFill>
        <p:spPr>
          <a:xfrm>
            <a:off x="20233629" y="6337300"/>
            <a:ext cx="38105" cy="2527300"/>
          </a:xfrm>
          <a:prstGeom prst="rect">
            <a:avLst/>
          </a:prstGeom>
          <a:noFill/>
          <a:ln>
            <a:noFill/>
          </a:ln>
        </p:spPr>
      </p:pic>
      <p:sp>
        <p:nvSpPr>
          <p:cNvPr id="502" name="Google Shape;502;g2e0a2c255f7_0_457"/>
          <p:cNvSpPr/>
          <p:nvPr/>
        </p:nvSpPr>
        <p:spPr>
          <a:xfrm>
            <a:off x="1574997" y="6832600"/>
            <a:ext cx="212370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 name="Google Shape;503;g2e0a2c255f7_0_457"/>
          <p:cNvSpPr/>
          <p:nvPr/>
        </p:nvSpPr>
        <p:spPr>
          <a:xfrm>
            <a:off x="1574997" y="6832600"/>
            <a:ext cx="5080500" cy="1524000"/>
          </a:xfrm>
          <a:prstGeom prst="rect">
            <a:avLst/>
          </a:prstGeom>
          <a:solidFill>
            <a:srgbClr val="83FDEA"/>
          </a:solidFill>
          <a:ln cap="flat" cmpd="sng" w="50800">
            <a:solidFill>
              <a:srgbClr val="80FAE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 name="Google Shape;504;g2e0a2c255f7_0_457"/>
          <p:cNvSpPr/>
          <p:nvPr/>
        </p:nvSpPr>
        <p:spPr>
          <a:xfrm>
            <a:off x="3130941" y="7264400"/>
            <a:ext cx="21720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Turret Road ExtraBold"/>
              <a:buNone/>
            </a:pPr>
            <a:r>
              <a:rPr b="0" i="0" lang="en-US" sz="4800" u="none" cap="none" strike="noStrike">
                <a:solidFill>
                  <a:srgbClr val="000000"/>
                </a:solidFill>
                <a:latin typeface="Turret Road ExtraBold"/>
                <a:ea typeface="Turret Road ExtraBold"/>
                <a:cs typeface="Turret Road ExtraBold"/>
                <a:sym typeface="Turret Road ExtraBold"/>
              </a:rPr>
              <a:t>Eclipse</a:t>
            </a:r>
            <a:endParaRPr b="0" i="0" sz="4800" u="none" cap="none" strike="noStrike">
              <a:solidFill>
                <a:schemeClr val="dk1"/>
              </a:solidFill>
              <a:latin typeface="Calibri"/>
              <a:ea typeface="Calibri"/>
              <a:cs typeface="Calibri"/>
              <a:sym typeface="Calibri"/>
            </a:endParaRPr>
          </a:p>
        </p:txBody>
      </p:sp>
      <p:sp>
        <p:nvSpPr>
          <p:cNvPr id="505" name="Google Shape;505;g2e0a2c255f7_0_457"/>
          <p:cNvSpPr/>
          <p:nvPr/>
        </p:nvSpPr>
        <p:spPr>
          <a:xfrm>
            <a:off x="6655632" y="7594600"/>
            <a:ext cx="3048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6" name="Google Shape;506;g2e0a2c255f7_0_457"/>
          <p:cNvPicPr preferRelativeResize="0"/>
          <p:nvPr/>
        </p:nvPicPr>
        <p:blipFill rotWithShape="1">
          <a:blip r:embed="rId7">
            <a:alphaModFix/>
          </a:blip>
          <a:srcRect b="0" l="0" r="0" t="0"/>
          <a:stretch/>
        </p:blipFill>
        <p:spPr>
          <a:xfrm>
            <a:off x="6655632" y="7556500"/>
            <a:ext cx="304838" cy="38100"/>
          </a:xfrm>
          <a:prstGeom prst="rect">
            <a:avLst/>
          </a:prstGeom>
          <a:noFill/>
          <a:ln>
            <a:noFill/>
          </a:ln>
        </p:spPr>
      </p:pic>
      <p:sp>
        <p:nvSpPr>
          <p:cNvPr id="507" name="Google Shape;507;g2e0a2c255f7_0_457"/>
          <p:cNvSpPr/>
          <p:nvPr/>
        </p:nvSpPr>
        <p:spPr>
          <a:xfrm>
            <a:off x="6960470" y="6832600"/>
            <a:ext cx="5080500" cy="1524000"/>
          </a:xfrm>
          <a:prstGeom prst="rect">
            <a:avLst/>
          </a:prstGeom>
          <a:solidFill>
            <a:srgbClr val="83FDEA"/>
          </a:solidFill>
          <a:ln cap="flat" cmpd="sng" w="50800">
            <a:solidFill>
              <a:srgbClr val="80FAE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 name="Google Shape;508;g2e0a2c255f7_0_457"/>
          <p:cNvSpPr/>
          <p:nvPr/>
        </p:nvSpPr>
        <p:spPr>
          <a:xfrm>
            <a:off x="8675184" y="7264400"/>
            <a:ext cx="18543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Turret Road ExtraBold"/>
              <a:buNone/>
            </a:pPr>
            <a:r>
              <a:rPr b="0" i="0" lang="en-US" sz="4800" u="none" cap="none" strike="noStrike">
                <a:solidFill>
                  <a:srgbClr val="000000"/>
                </a:solidFill>
                <a:latin typeface="Turret Road ExtraBold"/>
                <a:ea typeface="Turret Road ExtraBold"/>
                <a:cs typeface="Turret Road ExtraBold"/>
                <a:sym typeface="Turret Road ExtraBold"/>
              </a:rPr>
              <a:t>Quest</a:t>
            </a:r>
            <a:endParaRPr b="0" i="0" sz="4800" u="none" cap="none" strike="noStrike">
              <a:solidFill>
                <a:schemeClr val="dk1"/>
              </a:solidFill>
              <a:latin typeface="Calibri"/>
              <a:ea typeface="Calibri"/>
              <a:cs typeface="Calibri"/>
              <a:sym typeface="Calibri"/>
            </a:endParaRPr>
          </a:p>
        </p:txBody>
      </p:sp>
      <p:sp>
        <p:nvSpPr>
          <p:cNvPr id="509" name="Google Shape;509;g2e0a2c255f7_0_457"/>
          <p:cNvSpPr/>
          <p:nvPr/>
        </p:nvSpPr>
        <p:spPr>
          <a:xfrm>
            <a:off x="12041105" y="7594600"/>
            <a:ext cx="3048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0" name="Google Shape;510;g2e0a2c255f7_0_457"/>
          <p:cNvPicPr preferRelativeResize="0"/>
          <p:nvPr/>
        </p:nvPicPr>
        <p:blipFill rotWithShape="1">
          <a:blip r:embed="rId7">
            <a:alphaModFix/>
          </a:blip>
          <a:srcRect b="0" l="0" r="0" t="0"/>
          <a:stretch/>
        </p:blipFill>
        <p:spPr>
          <a:xfrm>
            <a:off x="12041105" y="7556500"/>
            <a:ext cx="304838" cy="38100"/>
          </a:xfrm>
          <a:prstGeom prst="rect">
            <a:avLst/>
          </a:prstGeom>
          <a:noFill/>
          <a:ln>
            <a:noFill/>
          </a:ln>
        </p:spPr>
      </p:pic>
      <p:sp>
        <p:nvSpPr>
          <p:cNvPr id="511" name="Google Shape;511;g2e0a2c255f7_0_457"/>
          <p:cNvSpPr/>
          <p:nvPr/>
        </p:nvSpPr>
        <p:spPr>
          <a:xfrm>
            <a:off x="12345943" y="6832600"/>
            <a:ext cx="5080500" cy="1524000"/>
          </a:xfrm>
          <a:prstGeom prst="rect">
            <a:avLst/>
          </a:prstGeom>
          <a:solidFill>
            <a:srgbClr val="83FDEA"/>
          </a:solidFill>
          <a:ln cap="flat" cmpd="sng" w="50800">
            <a:solidFill>
              <a:srgbClr val="80FAE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g2e0a2c255f7_0_457"/>
          <p:cNvSpPr/>
          <p:nvPr/>
        </p:nvSpPr>
        <p:spPr>
          <a:xfrm>
            <a:off x="13374772" y="7264400"/>
            <a:ext cx="32262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Turret Road ExtraBold"/>
              <a:buNone/>
            </a:pPr>
            <a:r>
              <a:rPr b="0" i="0" lang="en-US" sz="4800" u="none" cap="none" strike="noStrike">
                <a:solidFill>
                  <a:srgbClr val="000000"/>
                </a:solidFill>
                <a:latin typeface="Turret Road ExtraBold"/>
                <a:ea typeface="Turret Road ExtraBold"/>
                <a:cs typeface="Turret Road ExtraBold"/>
                <a:sym typeface="Turret Road ExtraBold"/>
              </a:rPr>
              <a:t>Foundation</a:t>
            </a:r>
            <a:endParaRPr b="0" i="0" sz="4800" u="none" cap="none" strike="noStrike">
              <a:solidFill>
                <a:schemeClr val="dk1"/>
              </a:solidFill>
              <a:latin typeface="Calibri"/>
              <a:ea typeface="Calibri"/>
              <a:cs typeface="Calibri"/>
              <a:sym typeface="Calibri"/>
            </a:endParaRPr>
          </a:p>
        </p:txBody>
      </p:sp>
      <p:sp>
        <p:nvSpPr>
          <p:cNvPr id="513" name="Google Shape;513;g2e0a2c255f7_0_457"/>
          <p:cNvSpPr/>
          <p:nvPr/>
        </p:nvSpPr>
        <p:spPr>
          <a:xfrm>
            <a:off x="17426578" y="7594600"/>
            <a:ext cx="3048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4" name="Google Shape;514;g2e0a2c255f7_0_457"/>
          <p:cNvPicPr preferRelativeResize="0"/>
          <p:nvPr/>
        </p:nvPicPr>
        <p:blipFill rotWithShape="1">
          <a:blip r:embed="rId7">
            <a:alphaModFix/>
          </a:blip>
          <a:srcRect b="0" l="0" r="0" t="0"/>
          <a:stretch/>
        </p:blipFill>
        <p:spPr>
          <a:xfrm>
            <a:off x="17426578" y="7556500"/>
            <a:ext cx="304838" cy="38100"/>
          </a:xfrm>
          <a:prstGeom prst="rect">
            <a:avLst/>
          </a:prstGeom>
          <a:noFill/>
          <a:ln>
            <a:noFill/>
          </a:ln>
        </p:spPr>
      </p:pic>
      <p:sp>
        <p:nvSpPr>
          <p:cNvPr id="515" name="Google Shape;515;g2e0a2c255f7_0_457"/>
          <p:cNvSpPr/>
          <p:nvPr/>
        </p:nvSpPr>
        <p:spPr>
          <a:xfrm>
            <a:off x="17731416" y="6832600"/>
            <a:ext cx="5080500" cy="1524000"/>
          </a:xfrm>
          <a:prstGeom prst="rect">
            <a:avLst/>
          </a:prstGeom>
          <a:solidFill>
            <a:srgbClr val="83FDEA"/>
          </a:solidFill>
          <a:ln cap="flat" cmpd="sng" w="50800">
            <a:solidFill>
              <a:srgbClr val="80FAE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g2e0a2c255f7_0_457"/>
          <p:cNvSpPr/>
          <p:nvPr/>
        </p:nvSpPr>
        <p:spPr>
          <a:xfrm>
            <a:off x="18093411" y="7264400"/>
            <a:ext cx="45600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Turret Road ExtraBold"/>
              <a:buNone/>
            </a:pPr>
            <a:r>
              <a:rPr b="0" i="0" lang="en-US" sz="4800" u="none" cap="none" strike="noStrike">
                <a:solidFill>
                  <a:srgbClr val="000000"/>
                </a:solidFill>
                <a:latin typeface="Turret Road ExtraBold"/>
                <a:ea typeface="Turret Road ExtraBold"/>
                <a:cs typeface="Turret Road ExtraBold"/>
                <a:sym typeface="Turret Road ExtraBold"/>
              </a:rPr>
              <a:t>Transformation</a:t>
            </a:r>
            <a:endParaRPr b="0" i="0" sz="4800" u="none" cap="none" strike="noStrike">
              <a:solidFill>
                <a:schemeClr val="dk1"/>
              </a:solidFill>
              <a:latin typeface="Calibri"/>
              <a:ea typeface="Calibri"/>
              <a:cs typeface="Calibri"/>
              <a:sym typeface="Calibri"/>
            </a:endParaRPr>
          </a:p>
        </p:txBody>
      </p:sp>
      <p:pic>
        <p:nvPicPr>
          <p:cNvPr descr=" " id="517" name="Google Shape;517;g2e0a2c255f7_0_457"/>
          <p:cNvPicPr preferRelativeResize="0"/>
          <p:nvPr/>
        </p:nvPicPr>
        <p:blipFill rotWithShape="1">
          <a:blip r:embed="rId8">
            <a:alphaModFix/>
          </a:blip>
          <a:srcRect b="0" l="0" r="0" t="0"/>
          <a:stretch/>
        </p:blipFill>
        <p:spPr>
          <a:xfrm>
            <a:off x="3272817" y="4584700"/>
            <a:ext cx="1676616" cy="1676400"/>
          </a:xfrm>
          <a:prstGeom prst="rect">
            <a:avLst/>
          </a:prstGeom>
          <a:noFill/>
          <a:ln>
            <a:noFill/>
          </a:ln>
        </p:spPr>
      </p:pic>
      <p:pic>
        <p:nvPicPr>
          <p:cNvPr descr=" " id="518" name="Google Shape;518;g2e0a2c255f7_0_457"/>
          <p:cNvPicPr preferRelativeResize="0"/>
          <p:nvPr/>
        </p:nvPicPr>
        <p:blipFill rotWithShape="1">
          <a:blip r:embed="rId9">
            <a:alphaModFix/>
          </a:blip>
          <a:srcRect b="0" l="0" r="0" t="0"/>
          <a:stretch/>
        </p:blipFill>
        <p:spPr>
          <a:xfrm>
            <a:off x="8920322" y="8940800"/>
            <a:ext cx="1162908" cy="1676400"/>
          </a:xfrm>
          <a:prstGeom prst="rect">
            <a:avLst/>
          </a:prstGeom>
          <a:noFill/>
          <a:ln>
            <a:noFill/>
          </a:ln>
        </p:spPr>
      </p:pic>
      <p:pic>
        <p:nvPicPr>
          <p:cNvPr descr=" " id="519" name="Google Shape;519;g2e0a2c255f7_0_457"/>
          <p:cNvPicPr preferRelativeResize="0"/>
          <p:nvPr/>
        </p:nvPicPr>
        <p:blipFill rotWithShape="1">
          <a:blip r:embed="rId10">
            <a:alphaModFix/>
          </a:blip>
          <a:srcRect b="0" l="0" r="0" t="0"/>
          <a:stretch/>
        </p:blipFill>
        <p:spPr>
          <a:xfrm>
            <a:off x="14178780" y="4584700"/>
            <a:ext cx="1405653" cy="1676400"/>
          </a:xfrm>
          <a:prstGeom prst="rect">
            <a:avLst/>
          </a:prstGeom>
          <a:noFill/>
          <a:ln>
            <a:noFill/>
          </a:ln>
        </p:spPr>
      </p:pic>
      <p:pic>
        <p:nvPicPr>
          <p:cNvPr descr=" " id="520" name="Google Shape;520;g2e0a2c255f7_0_457"/>
          <p:cNvPicPr preferRelativeResize="0"/>
          <p:nvPr/>
        </p:nvPicPr>
        <p:blipFill rotWithShape="1">
          <a:blip r:embed="rId11">
            <a:alphaModFix/>
          </a:blip>
          <a:srcRect b="0" l="0" r="0" t="0"/>
          <a:stretch/>
        </p:blipFill>
        <p:spPr>
          <a:xfrm>
            <a:off x="19195907" y="8940800"/>
            <a:ext cx="2141867" cy="1676400"/>
          </a:xfrm>
          <a:prstGeom prst="rect">
            <a:avLst/>
          </a:prstGeom>
          <a:noFill/>
          <a:ln>
            <a:noFill/>
          </a:ln>
        </p:spPr>
      </p:pic>
      <p:sp>
        <p:nvSpPr>
          <p:cNvPr id="521" name="Google Shape;521;g2e0a2c255f7_0_457"/>
          <p:cNvSpPr/>
          <p:nvPr/>
        </p:nvSpPr>
        <p:spPr>
          <a:xfrm>
            <a:off x="1574997" y="9023350"/>
            <a:ext cx="5080500" cy="2819400"/>
          </a:xfrm>
          <a:prstGeom prst="rect">
            <a:avLst/>
          </a:prstGeom>
          <a:noFill/>
          <a:ln cap="flat" cmpd="sng" w="50800">
            <a:solidFill>
              <a:srgbClr val="80FAE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g2e0a2c255f7_0_457"/>
          <p:cNvSpPr/>
          <p:nvPr/>
        </p:nvSpPr>
        <p:spPr>
          <a:xfrm>
            <a:off x="1981448" y="9328150"/>
            <a:ext cx="42678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g2e0a2c255f7_0_457"/>
          <p:cNvSpPr/>
          <p:nvPr/>
        </p:nvSpPr>
        <p:spPr>
          <a:xfrm>
            <a:off x="1879835" y="9328150"/>
            <a:ext cx="4470900" cy="863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Turret Road ExtraBold"/>
              <a:buNone/>
            </a:pPr>
            <a:r>
              <a:rPr b="0" i="0" lang="en-US" sz="4800" u="none" cap="none" strike="noStrike">
                <a:solidFill>
                  <a:srgbClr val="FFFFFF"/>
                </a:solidFill>
                <a:latin typeface="Turret Road ExtraBold"/>
                <a:ea typeface="Turret Road ExtraBold"/>
                <a:cs typeface="Turret Road ExtraBold"/>
                <a:sym typeface="Turret Road ExtraBold"/>
              </a:rPr>
              <a:t>April</a:t>
            </a:r>
            <a:endParaRPr b="0" i="0" sz="4800" u="none" cap="none" strike="noStrike">
              <a:solidFill>
                <a:schemeClr val="dk1"/>
              </a:solidFill>
              <a:latin typeface="Calibri"/>
              <a:ea typeface="Calibri"/>
              <a:cs typeface="Calibri"/>
              <a:sym typeface="Calibri"/>
            </a:endParaRPr>
          </a:p>
        </p:txBody>
      </p:sp>
      <p:sp>
        <p:nvSpPr>
          <p:cNvPr id="524" name="Google Shape;524;g2e0a2c255f7_0_457"/>
          <p:cNvSpPr/>
          <p:nvPr/>
        </p:nvSpPr>
        <p:spPr>
          <a:xfrm>
            <a:off x="1913706" y="10090150"/>
            <a:ext cx="44031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Eclipse, quest for artifact, volcano disaster</a:t>
            </a:r>
            <a:endParaRPr b="0" i="0" sz="3200" u="none" cap="none" strike="noStrike">
              <a:solidFill>
                <a:schemeClr val="dk1"/>
              </a:solidFill>
              <a:latin typeface="Calibri"/>
              <a:ea typeface="Calibri"/>
              <a:cs typeface="Calibri"/>
              <a:sym typeface="Calibri"/>
            </a:endParaRPr>
          </a:p>
        </p:txBody>
      </p:sp>
      <p:sp>
        <p:nvSpPr>
          <p:cNvPr id="525" name="Google Shape;525;g2e0a2c255f7_0_457"/>
          <p:cNvSpPr/>
          <p:nvPr/>
        </p:nvSpPr>
        <p:spPr>
          <a:xfrm>
            <a:off x="6960470" y="3600450"/>
            <a:ext cx="5080500" cy="2336700"/>
          </a:xfrm>
          <a:prstGeom prst="rect">
            <a:avLst/>
          </a:prstGeom>
          <a:noFill/>
          <a:ln cap="flat" cmpd="sng" w="50800">
            <a:solidFill>
              <a:srgbClr val="80FAE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g2e0a2c255f7_0_457"/>
          <p:cNvSpPr/>
          <p:nvPr/>
        </p:nvSpPr>
        <p:spPr>
          <a:xfrm>
            <a:off x="7366921" y="3905250"/>
            <a:ext cx="42678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g2e0a2c255f7_0_457"/>
          <p:cNvSpPr/>
          <p:nvPr/>
        </p:nvSpPr>
        <p:spPr>
          <a:xfrm>
            <a:off x="7265308" y="3905250"/>
            <a:ext cx="4470900" cy="863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Turret Road ExtraBold"/>
              <a:buNone/>
            </a:pPr>
            <a:r>
              <a:rPr b="0" i="0" lang="en-US" sz="4800" u="none" cap="none" strike="noStrike">
                <a:solidFill>
                  <a:srgbClr val="FFFFFF"/>
                </a:solidFill>
                <a:latin typeface="Turret Road ExtraBold"/>
                <a:ea typeface="Turret Road ExtraBold"/>
                <a:cs typeface="Turret Road ExtraBold"/>
                <a:sym typeface="Turret Road ExtraBold"/>
              </a:rPr>
              <a:t>May</a:t>
            </a:r>
            <a:endParaRPr b="0" i="0" sz="4800" u="none" cap="none" strike="noStrike">
              <a:solidFill>
                <a:schemeClr val="dk1"/>
              </a:solidFill>
              <a:latin typeface="Calibri"/>
              <a:ea typeface="Calibri"/>
              <a:cs typeface="Calibri"/>
              <a:sym typeface="Calibri"/>
            </a:endParaRPr>
          </a:p>
        </p:txBody>
      </p:sp>
      <p:sp>
        <p:nvSpPr>
          <p:cNvPr id="528" name="Google Shape;528;g2e0a2c255f7_0_457"/>
          <p:cNvSpPr/>
          <p:nvPr/>
        </p:nvSpPr>
        <p:spPr>
          <a:xfrm>
            <a:off x="7299179" y="4667250"/>
            <a:ext cx="44031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Shimmering City, conquest, Crystal</a:t>
            </a:r>
            <a:endParaRPr b="0" i="0" sz="3200" u="none" cap="none" strike="noStrike">
              <a:solidFill>
                <a:schemeClr val="dk1"/>
              </a:solidFill>
              <a:latin typeface="Calibri"/>
              <a:ea typeface="Calibri"/>
              <a:cs typeface="Calibri"/>
              <a:sym typeface="Calibri"/>
            </a:endParaRPr>
          </a:p>
        </p:txBody>
      </p:sp>
      <p:sp>
        <p:nvSpPr>
          <p:cNvPr id="529" name="Google Shape;529;g2e0a2c255f7_0_457"/>
          <p:cNvSpPr/>
          <p:nvPr/>
        </p:nvSpPr>
        <p:spPr>
          <a:xfrm>
            <a:off x="12345943" y="9023350"/>
            <a:ext cx="5080500" cy="2819400"/>
          </a:xfrm>
          <a:prstGeom prst="rect">
            <a:avLst/>
          </a:prstGeom>
          <a:noFill/>
          <a:ln cap="flat" cmpd="sng" w="50800">
            <a:solidFill>
              <a:srgbClr val="80FAE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 name="Google Shape;530;g2e0a2c255f7_0_457"/>
          <p:cNvSpPr/>
          <p:nvPr/>
        </p:nvSpPr>
        <p:spPr>
          <a:xfrm>
            <a:off x="12752394" y="9328150"/>
            <a:ext cx="42678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 name="Google Shape;531;g2e0a2c255f7_0_457"/>
          <p:cNvSpPr/>
          <p:nvPr/>
        </p:nvSpPr>
        <p:spPr>
          <a:xfrm>
            <a:off x="12650781" y="9328150"/>
            <a:ext cx="4470900" cy="863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Turret Road ExtraBold"/>
              <a:buNone/>
            </a:pPr>
            <a:r>
              <a:rPr b="0" i="0" lang="en-US" sz="4800" u="none" cap="none" strike="noStrike">
                <a:solidFill>
                  <a:srgbClr val="FFFFFF"/>
                </a:solidFill>
                <a:latin typeface="Turret Road ExtraBold"/>
                <a:ea typeface="Turret Road ExtraBold"/>
                <a:cs typeface="Turret Road ExtraBold"/>
                <a:sym typeface="Turret Road ExtraBold"/>
              </a:rPr>
              <a:t>June</a:t>
            </a:r>
            <a:endParaRPr b="0" i="0" sz="4800" u="none" cap="none" strike="noStrike">
              <a:solidFill>
                <a:schemeClr val="dk1"/>
              </a:solidFill>
              <a:latin typeface="Calibri"/>
              <a:ea typeface="Calibri"/>
              <a:cs typeface="Calibri"/>
              <a:sym typeface="Calibri"/>
            </a:endParaRPr>
          </a:p>
        </p:txBody>
      </p:sp>
      <p:sp>
        <p:nvSpPr>
          <p:cNvPr id="532" name="Google Shape;532;g2e0a2c255f7_0_457"/>
          <p:cNvSpPr/>
          <p:nvPr/>
        </p:nvSpPr>
        <p:spPr>
          <a:xfrm>
            <a:off x="12684652" y="10090150"/>
            <a:ext cx="44031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War, curse from artifact, magic discovery</a:t>
            </a:r>
            <a:endParaRPr b="0" i="0" sz="3200" u="none" cap="none" strike="noStrike">
              <a:solidFill>
                <a:schemeClr val="dk1"/>
              </a:solidFill>
              <a:latin typeface="Calibri"/>
              <a:ea typeface="Calibri"/>
              <a:cs typeface="Calibri"/>
              <a:sym typeface="Calibri"/>
            </a:endParaRPr>
          </a:p>
        </p:txBody>
      </p:sp>
      <p:sp>
        <p:nvSpPr>
          <p:cNvPr id="533" name="Google Shape;533;g2e0a2c255f7_0_457"/>
          <p:cNvSpPr/>
          <p:nvPr/>
        </p:nvSpPr>
        <p:spPr>
          <a:xfrm>
            <a:off x="17731416" y="3600450"/>
            <a:ext cx="5080500" cy="2336700"/>
          </a:xfrm>
          <a:prstGeom prst="rect">
            <a:avLst/>
          </a:prstGeom>
          <a:noFill/>
          <a:ln cap="flat" cmpd="sng" w="50800">
            <a:solidFill>
              <a:srgbClr val="80FAE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4" name="Google Shape;534;g2e0a2c255f7_0_457"/>
          <p:cNvSpPr/>
          <p:nvPr/>
        </p:nvSpPr>
        <p:spPr>
          <a:xfrm>
            <a:off x="18137867" y="3905250"/>
            <a:ext cx="42678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g2e0a2c255f7_0_457"/>
          <p:cNvSpPr/>
          <p:nvPr/>
        </p:nvSpPr>
        <p:spPr>
          <a:xfrm>
            <a:off x="18036254" y="3905250"/>
            <a:ext cx="4470900" cy="863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Turret Road ExtraBold"/>
              <a:buNone/>
            </a:pPr>
            <a:r>
              <a:rPr b="0" i="0" lang="en-US" sz="4800" u="none" cap="none" strike="noStrike">
                <a:solidFill>
                  <a:srgbClr val="FFFFFF"/>
                </a:solidFill>
                <a:latin typeface="Turret Road ExtraBold"/>
                <a:ea typeface="Turret Road ExtraBold"/>
                <a:cs typeface="Turret Road ExtraBold"/>
                <a:sym typeface="Turret Road ExtraBold"/>
              </a:rPr>
              <a:t>July</a:t>
            </a:r>
            <a:endParaRPr b="0" i="0" sz="4800" u="none" cap="none" strike="noStrike">
              <a:solidFill>
                <a:schemeClr val="dk1"/>
              </a:solidFill>
              <a:latin typeface="Calibri"/>
              <a:ea typeface="Calibri"/>
              <a:cs typeface="Calibri"/>
              <a:sym typeface="Calibri"/>
            </a:endParaRPr>
          </a:p>
        </p:txBody>
      </p:sp>
      <p:sp>
        <p:nvSpPr>
          <p:cNvPr id="536" name="Google Shape;536;g2e0a2c255f7_0_457"/>
          <p:cNvSpPr/>
          <p:nvPr/>
        </p:nvSpPr>
        <p:spPr>
          <a:xfrm>
            <a:off x="18070125" y="4667250"/>
            <a:ext cx="44031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Kingdom invaded, betrayal, hero's festival</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3135"/>
        </a:solidFill>
      </p:bgPr>
    </p:bg>
    <p:spTree>
      <p:nvGrpSpPr>
        <p:cNvPr id="541" name="Shape 541"/>
        <p:cNvGrpSpPr/>
        <p:nvPr/>
      </p:nvGrpSpPr>
      <p:grpSpPr>
        <a:xfrm>
          <a:off x="0" y="0"/>
          <a:ext cx="0" cy="0"/>
          <a:chOff x="0" y="0"/>
          <a:chExt cx="0" cy="0"/>
        </a:xfrm>
      </p:grpSpPr>
      <p:pic>
        <p:nvPicPr>
          <p:cNvPr descr=" " id="542" name="Google Shape;542;g2e0a2c255f7_0_506"/>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43" name="Google Shape;543;g2e0a2c255f7_0_50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4" name="Google Shape;544;g2e0a2c255f7_0_50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45" name="Google Shape;545;g2e0a2c255f7_0_506"/>
          <p:cNvSpPr/>
          <p:nvPr/>
        </p:nvSpPr>
        <p:spPr>
          <a:xfrm>
            <a:off x="9049881" y="1314450"/>
            <a:ext cx="6287400" cy="1714500"/>
          </a:xfrm>
          <a:prstGeom prst="rect">
            <a:avLst/>
          </a:prstGeom>
          <a:noFill/>
          <a:ln cap="flat" cmpd="sng" w="50800">
            <a:solidFill>
              <a:srgbClr val="80FAE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6" name="Google Shape;546;g2e0a2c255f7_0_506"/>
          <p:cNvSpPr/>
          <p:nvPr/>
        </p:nvSpPr>
        <p:spPr>
          <a:xfrm>
            <a:off x="9811976" y="1619250"/>
            <a:ext cx="5101800" cy="144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3FDEA"/>
              </a:buClr>
              <a:buSzPts val="8000"/>
              <a:buFont typeface="Turret Road ExtraBold"/>
              <a:buNone/>
            </a:pPr>
            <a:r>
              <a:rPr b="0" i="0" lang="en-US" sz="8000" u="none" cap="none" strike="noStrike">
                <a:solidFill>
                  <a:srgbClr val="83FDEA"/>
                </a:solidFill>
                <a:latin typeface="Turret Road ExtraBold"/>
                <a:ea typeface="Turret Road ExtraBold"/>
                <a:cs typeface="Turret Road ExtraBold"/>
                <a:sym typeface="Turret Road ExtraBold"/>
              </a:rPr>
              <a:t>Our Team</a:t>
            </a:r>
            <a:endParaRPr b="0" i="0" sz="8000" u="none" cap="none" strike="noStrike">
              <a:solidFill>
                <a:schemeClr val="dk1"/>
              </a:solidFill>
              <a:latin typeface="Calibri"/>
              <a:ea typeface="Calibri"/>
              <a:cs typeface="Calibri"/>
              <a:sym typeface="Calibri"/>
            </a:endParaRPr>
          </a:p>
        </p:txBody>
      </p:sp>
      <p:sp>
        <p:nvSpPr>
          <p:cNvPr id="547" name="Google Shape;547;g2e0a2c255f7_0_506"/>
          <p:cNvSpPr/>
          <p:nvPr/>
        </p:nvSpPr>
        <p:spPr>
          <a:xfrm>
            <a:off x="2070359" y="4013200"/>
            <a:ext cx="6096900" cy="759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8" name="Google Shape;548;g2e0a2c255f7_0_506"/>
          <p:cNvPicPr preferRelativeResize="0"/>
          <p:nvPr/>
        </p:nvPicPr>
        <p:blipFill rotWithShape="1">
          <a:blip r:embed="rId5">
            <a:alphaModFix/>
          </a:blip>
          <a:srcRect b="0" l="0" r="0" t="0"/>
          <a:stretch/>
        </p:blipFill>
        <p:spPr>
          <a:xfrm>
            <a:off x="2070359" y="4013200"/>
            <a:ext cx="6096762" cy="6096000"/>
          </a:xfrm>
          <a:prstGeom prst="rect">
            <a:avLst/>
          </a:prstGeom>
          <a:noFill/>
          <a:ln>
            <a:noFill/>
          </a:ln>
        </p:spPr>
      </p:pic>
      <p:sp>
        <p:nvSpPr>
          <p:cNvPr id="549" name="Google Shape;549;g2e0a2c255f7_0_506"/>
          <p:cNvSpPr/>
          <p:nvPr/>
        </p:nvSpPr>
        <p:spPr>
          <a:xfrm>
            <a:off x="2070359" y="10312400"/>
            <a:ext cx="6096900"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 name="Google Shape;550;g2e0a2c255f7_0_506"/>
          <p:cNvSpPr/>
          <p:nvPr/>
        </p:nvSpPr>
        <p:spPr>
          <a:xfrm>
            <a:off x="2070359" y="10312400"/>
            <a:ext cx="6096900"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1" name="Google Shape;551;g2e0a2c255f7_0_506"/>
          <p:cNvSpPr/>
          <p:nvPr/>
        </p:nvSpPr>
        <p:spPr>
          <a:xfrm>
            <a:off x="1968746" y="10312400"/>
            <a:ext cx="6300000" cy="863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Turret Road ExtraBold"/>
              <a:buNone/>
            </a:pPr>
            <a:r>
              <a:rPr b="0" i="0" lang="en-US" sz="4800" u="none" cap="none" strike="noStrike">
                <a:solidFill>
                  <a:srgbClr val="FFFFFF"/>
                </a:solidFill>
                <a:latin typeface="Turret Road ExtraBold"/>
                <a:ea typeface="Turret Road ExtraBold"/>
                <a:cs typeface="Turret Road ExtraBold"/>
                <a:sym typeface="Turret Road ExtraBold"/>
              </a:rPr>
              <a:t>Eldruin</a:t>
            </a:r>
            <a:endParaRPr b="0" i="0" sz="4800" u="none" cap="none" strike="noStrike">
              <a:solidFill>
                <a:schemeClr val="dk1"/>
              </a:solidFill>
              <a:latin typeface="Calibri"/>
              <a:ea typeface="Calibri"/>
              <a:cs typeface="Calibri"/>
              <a:sym typeface="Calibri"/>
            </a:endParaRPr>
          </a:p>
        </p:txBody>
      </p:sp>
      <p:sp>
        <p:nvSpPr>
          <p:cNvPr id="552" name="Google Shape;552;g2e0a2c255f7_0_506"/>
          <p:cNvSpPr/>
          <p:nvPr/>
        </p:nvSpPr>
        <p:spPr>
          <a:xfrm>
            <a:off x="2002617" y="1112520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Fire Mage</a:t>
            </a:r>
            <a:endParaRPr b="0" i="0" sz="3200" u="none" cap="none" strike="noStrike">
              <a:solidFill>
                <a:schemeClr val="dk1"/>
              </a:solidFill>
              <a:latin typeface="Calibri"/>
              <a:ea typeface="Calibri"/>
              <a:cs typeface="Calibri"/>
              <a:sym typeface="Calibri"/>
            </a:endParaRPr>
          </a:p>
        </p:txBody>
      </p:sp>
      <p:sp>
        <p:nvSpPr>
          <p:cNvPr id="553" name="Google Shape;553;g2e0a2c255f7_0_506"/>
          <p:cNvSpPr/>
          <p:nvPr/>
        </p:nvSpPr>
        <p:spPr>
          <a:xfrm>
            <a:off x="9145143" y="4013200"/>
            <a:ext cx="6096900" cy="759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4" name="Google Shape;554;g2e0a2c255f7_0_506"/>
          <p:cNvPicPr preferRelativeResize="0"/>
          <p:nvPr/>
        </p:nvPicPr>
        <p:blipFill rotWithShape="1">
          <a:blip r:embed="rId6">
            <a:alphaModFix/>
          </a:blip>
          <a:srcRect b="0" l="0" r="0" t="0"/>
          <a:stretch/>
        </p:blipFill>
        <p:spPr>
          <a:xfrm>
            <a:off x="9145143" y="4013200"/>
            <a:ext cx="6096762" cy="6096000"/>
          </a:xfrm>
          <a:prstGeom prst="rect">
            <a:avLst/>
          </a:prstGeom>
          <a:noFill/>
          <a:ln>
            <a:noFill/>
          </a:ln>
        </p:spPr>
      </p:pic>
      <p:sp>
        <p:nvSpPr>
          <p:cNvPr id="555" name="Google Shape;555;g2e0a2c255f7_0_506"/>
          <p:cNvSpPr/>
          <p:nvPr/>
        </p:nvSpPr>
        <p:spPr>
          <a:xfrm>
            <a:off x="9145143" y="10312400"/>
            <a:ext cx="6096900"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 name="Google Shape;556;g2e0a2c255f7_0_506"/>
          <p:cNvSpPr/>
          <p:nvPr/>
        </p:nvSpPr>
        <p:spPr>
          <a:xfrm>
            <a:off x="9145143" y="10312400"/>
            <a:ext cx="6096900"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g2e0a2c255f7_0_506"/>
          <p:cNvSpPr/>
          <p:nvPr/>
        </p:nvSpPr>
        <p:spPr>
          <a:xfrm>
            <a:off x="9043530" y="10312400"/>
            <a:ext cx="6300000" cy="863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Turret Road ExtraBold"/>
              <a:buNone/>
            </a:pPr>
            <a:r>
              <a:rPr b="0" i="0" lang="en-US" sz="4800" u="none" cap="none" strike="noStrike">
                <a:solidFill>
                  <a:srgbClr val="FFFFFF"/>
                </a:solidFill>
                <a:latin typeface="Turret Road ExtraBold"/>
                <a:ea typeface="Turret Road ExtraBold"/>
                <a:cs typeface="Turret Road ExtraBold"/>
                <a:sym typeface="Turret Road ExtraBold"/>
              </a:rPr>
              <a:t>Elementalen</a:t>
            </a:r>
            <a:endParaRPr b="0" i="0" sz="4800" u="none" cap="none" strike="noStrike">
              <a:solidFill>
                <a:schemeClr val="dk1"/>
              </a:solidFill>
              <a:latin typeface="Calibri"/>
              <a:ea typeface="Calibri"/>
              <a:cs typeface="Calibri"/>
              <a:sym typeface="Calibri"/>
            </a:endParaRPr>
          </a:p>
        </p:txBody>
      </p:sp>
      <p:sp>
        <p:nvSpPr>
          <p:cNvPr id="558" name="Google Shape;558;g2e0a2c255f7_0_506"/>
          <p:cNvSpPr/>
          <p:nvPr/>
        </p:nvSpPr>
        <p:spPr>
          <a:xfrm>
            <a:off x="9077401" y="1112520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Guardian</a:t>
            </a:r>
            <a:endParaRPr b="0" i="0" sz="3200" u="none" cap="none" strike="noStrike">
              <a:solidFill>
                <a:schemeClr val="dk1"/>
              </a:solidFill>
              <a:latin typeface="Calibri"/>
              <a:ea typeface="Calibri"/>
              <a:cs typeface="Calibri"/>
              <a:sym typeface="Calibri"/>
            </a:endParaRPr>
          </a:p>
        </p:txBody>
      </p:sp>
      <p:sp>
        <p:nvSpPr>
          <p:cNvPr id="559" name="Google Shape;559;g2e0a2c255f7_0_506"/>
          <p:cNvSpPr/>
          <p:nvPr/>
        </p:nvSpPr>
        <p:spPr>
          <a:xfrm>
            <a:off x="16219927" y="4013200"/>
            <a:ext cx="6096900" cy="759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0" name="Google Shape;560;g2e0a2c255f7_0_506"/>
          <p:cNvPicPr preferRelativeResize="0"/>
          <p:nvPr/>
        </p:nvPicPr>
        <p:blipFill rotWithShape="1">
          <a:blip r:embed="rId7">
            <a:alphaModFix/>
          </a:blip>
          <a:srcRect b="0" l="0" r="0" t="0"/>
          <a:stretch/>
        </p:blipFill>
        <p:spPr>
          <a:xfrm>
            <a:off x="16219927" y="4013200"/>
            <a:ext cx="6096762" cy="6096000"/>
          </a:xfrm>
          <a:prstGeom prst="rect">
            <a:avLst/>
          </a:prstGeom>
          <a:noFill/>
          <a:ln>
            <a:noFill/>
          </a:ln>
        </p:spPr>
      </p:pic>
      <p:sp>
        <p:nvSpPr>
          <p:cNvPr id="561" name="Google Shape;561;g2e0a2c255f7_0_506"/>
          <p:cNvSpPr/>
          <p:nvPr/>
        </p:nvSpPr>
        <p:spPr>
          <a:xfrm>
            <a:off x="16219927" y="10312400"/>
            <a:ext cx="6096900"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g2e0a2c255f7_0_506"/>
          <p:cNvSpPr/>
          <p:nvPr/>
        </p:nvSpPr>
        <p:spPr>
          <a:xfrm>
            <a:off x="16219927" y="10312400"/>
            <a:ext cx="6096900"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3" name="Google Shape;563;g2e0a2c255f7_0_506"/>
          <p:cNvSpPr/>
          <p:nvPr/>
        </p:nvSpPr>
        <p:spPr>
          <a:xfrm>
            <a:off x="16118315" y="10312400"/>
            <a:ext cx="6300000" cy="863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Turret Road ExtraBold"/>
              <a:buNone/>
            </a:pPr>
            <a:r>
              <a:rPr b="0" i="0" lang="en-US" sz="4800" u="none" cap="none" strike="noStrike">
                <a:solidFill>
                  <a:srgbClr val="FFFFFF"/>
                </a:solidFill>
                <a:latin typeface="Turret Road ExtraBold"/>
                <a:ea typeface="Turret Road ExtraBold"/>
                <a:cs typeface="Turret Road ExtraBold"/>
                <a:sym typeface="Turret Road ExtraBold"/>
              </a:rPr>
              <a:t>Lunaria</a:t>
            </a:r>
            <a:endParaRPr b="0" i="0" sz="4800" u="none" cap="none" strike="noStrike">
              <a:solidFill>
                <a:schemeClr val="dk1"/>
              </a:solidFill>
              <a:latin typeface="Calibri"/>
              <a:ea typeface="Calibri"/>
              <a:cs typeface="Calibri"/>
              <a:sym typeface="Calibri"/>
            </a:endParaRPr>
          </a:p>
        </p:txBody>
      </p:sp>
      <p:sp>
        <p:nvSpPr>
          <p:cNvPr id="564" name="Google Shape;564;g2e0a2c255f7_0_506"/>
          <p:cNvSpPr/>
          <p:nvPr/>
        </p:nvSpPr>
        <p:spPr>
          <a:xfrm>
            <a:off x="16152185" y="1112520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3135"/>
        </a:solidFill>
      </p:bgPr>
    </p:bg>
    <p:spTree>
      <p:nvGrpSpPr>
        <p:cNvPr id="569" name="Shape 569"/>
        <p:cNvGrpSpPr/>
        <p:nvPr/>
      </p:nvGrpSpPr>
      <p:grpSpPr>
        <a:xfrm>
          <a:off x="0" y="0"/>
          <a:ext cx="0" cy="0"/>
          <a:chOff x="0" y="0"/>
          <a:chExt cx="0" cy="0"/>
        </a:xfrm>
      </p:grpSpPr>
      <p:pic>
        <p:nvPicPr>
          <p:cNvPr descr=" " id="570" name="Google Shape;570;g2e0a2c255f7_0_533"/>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71" name="Google Shape;571;g2e0a2c255f7_0_53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2" name="Google Shape;572;g2e0a2c255f7_0_53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73" name="Google Shape;573;g2e0a2c255f7_0_533"/>
          <p:cNvSpPr/>
          <p:nvPr/>
        </p:nvSpPr>
        <p:spPr>
          <a:xfrm>
            <a:off x="7747968" y="12801600"/>
            <a:ext cx="80613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To download more editable chart, </a:t>
            </a:r>
            <a:r>
              <a:rPr b="0" i="0" lang="en-US" sz="3200" u="sng" cap="none" strike="noStrike">
                <a:solidFill>
                  <a:srgbClr val="FFFFFF"/>
                </a:solidFill>
                <a:latin typeface="Montserrat"/>
                <a:ea typeface="Montserrat"/>
                <a:cs typeface="Montserrat"/>
                <a:sym typeface="Montserrat"/>
                <a:hlinkClick r:id="rId5">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574" name="Google Shape;574;g2e0a2c255f7_0_533"/>
          <p:cNvSpPr/>
          <p:nvPr/>
        </p:nvSpPr>
        <p:spPr>
          <a:xfrm>
            <a:off x="7405026" y="635000"/>
            <a:ext cx="9576900" cy="1714500"/>
          </a:xfrm>
          <a:prstGeom prst="rect">
            <a:avLst/>
          </a:prstGeom>
          <a:noFill/>
          <a:ln cap="flat" cmpd="sng" w="50800">
            <a:solidFill>
              <a:srgbClr val="80FAE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5" name="Google Shape;575;g2e0a2c255f7_0_533"/>
          <p:cNvSpPr/>
          <p:nvPr/>
        </p:nvSpPr>
        <p:spPr>
          <a:xfrm>
            <a:off x="8167121" y="939800"/>
            <a:ext cx="8391600" cy="144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3FDEA"/>
              </a:buClr>
              <a:buSzPts val="8000"/>
              <a:buFont typeface="Turret Road ExtraBold"/>
              <a:buNone/>
            </a:pPr>
            <a:r>
              <a:rPr b="0" i="0" lang="en-US" sz="8000" u="none" cap="none" strike="noStrike">
                <a:solidFill>
                  <a:srgbClr val="83FDEA"/>
                </a:solidFill>
                <a:latin typeface="Turret Road ExtraBold"/>
                <a:ea typeface="Turret Road ExtraBold"/>
                <a:cs typeface="Turret Road ExtraBold"/>
                <a:sym typeface="Turret Road ExtraBold"/>
              </a:rPr>
              <a:t>The Organization</a:t>
            </a:r>
            <a:endParaRPr b="0" i="0" sz="8000" u="none" cap="none" strike="noStrike">
              <a:solidFill>
                <a:schemeClr val="dk1"/>
              </a:solidFill>
              <a:latin typeface="Calibri"/>
              <a:ea typeface="Calibri"/>
              <a:cs typeface="Calibri"/>
              <a:sym typeface="Calibri"/>
            </a:endParaRPr>
          </a:p>
        </p:txBody>
      </p:sp>
      <p:sp>
        <p:nvSpPr>
          <p:cNvPr id="576" name="Google Shape;576;g2e0a2c255f7_0_533"/>
          <p:cNvSpPr/>
          <p:nvPr/>
        </p:nvSpPr>
        <p:spPr>
          <a:xfrm>
            <a:off x="787498" y="3098800"/>
            <a:ext cx="22812000" cy="859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 name="Google Shape;577;g2e0a2c255f7_0_533"/>
          <p:cNvSpPr/>
          <p:nvPr/>
        </p:nvSpPr>
        <p:spPr>
          <a:xfrm>
            <a:off x="10173972" y="3098800"/>
            <a:ext cx="5487000" cy="1524000"/>
          </a:xfrm>
          <a:prstGeom prst="rect">
            <a:avLst/>
          </a:prstGeom>
          <a:noFill/>
          <a:ln cap="flat" cmpd="sng" w="50800">
            <a:solidFill>
              <a:srgbClr val="80FAE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8" name="Google Shape;578;g2e0a2c255f7_0_533"/>
          <p:cNvPicPr preferRelativeResize="0"/>
          <p:nvPr/>
        </p:nvPicPr>
        <p:blipFill rotWithShape="1">
          <a:blip r:embed="rId6">
            <a:alphaModFix/>
          </a:blip>
          <a:srcRect b="0" l="0" r="0" t="0"/>
          <a:stretch/>
        </p:blipFill>
        <p:spPr>
          <a:xfrm>
            <a:off x="10478810" y="3302000"/>
            <a:ext cx="1117740" cy="1117600"/>
          </a:xfrm>
          <a:prstGeom prst="rect">
            <a:avLst/>
          </a:prstGeom>
          <a:noFill/>
          <a:ln>
            <a:noFill/>
          </a:ln>
        </p:spPr>
      </p:pic>
      <p:sp>
        <p:nvSpPr>
          <p:cNvPr id="579" name="Google Shape;579;g2e0a2c255f7_0_533"/>
          <p:cNvSpPr/>
          <p:nvPr/>
        </p:nvSpPr>
        <p:spPr>
          <a:xfrm>
            <a:off x="11799775" y="3321050"/>
            <a:ext cx="3556500" cy="1079400"/>
          </a:xfrm>
          <a:prstGeom prst="roundRect">
            <a:avLst>
              <a:gd fmla="val 5082"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 name="Google Shape;580;g2e0a2c255f7_0_533"/>
          <p:cNvSpPr/>
          <p:nvPr/>
        </p:nvSpPr>
        <p:spPr>
          <a:xfrm>
            <a:off x="11799775" y="3321050"/>
            <a:ext cx="3708900" cy="647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Turret Road ExtraBold"/>
              <a:buNone/>
            </a:pPr>
            <a:r>
              <a:rPr b="0" i="0" lang="en-US" sz="3600" u="none" cap="none" strike="noStrike">
                <a:solidFill>
                  <a:srgbClr val="FFFFFF"/>
                </a:solidFill>
                <a:latin typeface="Turret Road ExtraBold"/>
                <a:ea typeface="Turret Road ExtraBold"/>
                <a:cs typeface="Turret Road ExtraBold"/>
                <a:sym typeface="Turret Road ExtraBold"/>
              </a:rPr>
              <a:t>Chloe Ng</a:t>
            </a:r>
            <a:endParaRPr b="0" i="0" sz="3600" u="none" cap="none" strike="noStrike">
              <a:solidFill>
                <a:schemeClr val="dk1"/>
              </a:solidFill>
              <a:latin typeface="Calibri"/>
              <a:ea typeface="Calibri"/>
              <a:cs typeface="Calibri"/>
              <a:sym typeface="Calibri"/>
            </a:endParaRPr>
          </a:p>
        </p:txBody>
      </p:sp>
      <p:sp>
        <p:nvSpPr>
          <p:cNvPr id="581" name="Google Shape;581;g2e0a2c255f7_0_533"/>
          <p:cNvSpPr/>
          <p:nvPr/>
        </p:nvSpPr>
        <p:spPr>
          <a:xfrm>
            <a:off x="11799775" y="391795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Mage</a:t>
            </a:r>
            <a:endParaRPr b="0" i="0" sz="3200" u="none" cap="none" strike="noStrike">
              <a:solidFill>
                <a:schemeClr val="dk1"/>
              </a:solidFill>
              <a:latin typeface="Calibri"/>
              <a:ea typeface="Calibri"/>
              <a:cs typeface="Calibri"/>
              <a:sym typeface="Calibri"/>
            </a:endParaRPr>
          </a:p>
        </p:txBody>
      </p:sp>
      <p:sp>
        <p:nvSpPr>
          <p:cNvPr id="582" name="Google Shape;582;g2e0a2c255f7_0_533"/>
          <p:cNvSpPr/>
          <p:nvPr/>
        </p:nvSpPr>
        <p:spPr>
          <a:xfrm>
            <a:off x="787498" y="5461000"/>
            <a:ext cx="5487000" cy="1524000"/>
          </a:xfrm>
          <a:prstGeom prst="rect">
            <a:avLst/>
          </a:prstGeom>
          <a:noFill/>
          <a:ln cap="flat" cmpd="sng" w="50800">
            <a:solidFill>
              <a:srgbClr val="80FAE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3" name="Google Shape;583;g2e0a2c255f7_0_533"/>
          <p:cNvPicPr preferRelativeResize="0"/>
          <p:nvPr/>
        </p:nvPicPr>
        <p:blipFill rotWithShape="1">
          <a:blip r:embed="rId7">
            <a:alphaModFix/>
          </a:blip>
          <a:srcRect b="0" l="0" r="0" t="0"/>
          <a:stretch/>
        </p:blipFill>
        <p:spPr>
          <a:xfrm>
            <a:off x="1092337" y="5664200"/>
            <a:ext cx="1117740" cy="1117600"/>
          </a:xfrm>
          <a:prstGeom prst="rect">
            <a:avLst/>
          </a:prstGeom>
          <a:noFill/>
          <a:ln>
            <a:noFill/>
          </a:ln>
        </p:spPr>
      </p:pic>
      <p:sp>
        <p:nvSpPr>
          <p:cNvPr id="584" name="Google Shape;584;g2e0a2c255f7_0_533"/>
          <p:cNvSpPr/>
          <p:nvPr/>
        </p:nvSpPr>
        <p:spPr>
          <a:xfrm>
            <a:off x="2413302" y="5683250"/>
            <a:ext cx="3556500" cy="1079400"/>
          </a:xfrm>
          <a:prstGeom prst="roundRect">
            <a:avLst>
              <a:gd fmla="val 5082"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g2e0a2c255f7_0_533"/>
          <p:cNvSpPr/>
          <p:nvPr/>
        </p:nvSpPr>
        <p:spPr>
          <a:xfrm>
            <a:off x="2413302" y="5683250"/>
            <a:ext cx="3708900" cy="647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Turret Road ExtraBold"/>
              <a:buNone/>
            </a:pPr>
            <a:r>
              <a:rPr b="0" i="0" lang="en-US" sz="3600" u="none" cap="none" strike="noStrike">
                <a:solidFill>
                  <a:srgbClr val="FFFFFF"/>
                </a:solidFill>
                <a:latin typeface="Turret Road ExtraBold"/>
                <a:ea typeface="Turret Road ExtraBold"/>
                <a:cs typeface="Turret Road ExtraBold"/>
                <a:sym typeface="Turret Road ExtraBold"/>
              </a:rPr>
              <a:t>Valtorin</a:t>
            </a:r>
            <a:endParaRPr b="0" i="0" sz="3600" u="none" cap="none" strike="noStrike">
              <a:solidFill>
                <a:schemeClr val="dk1"/>
              </a:solidFill>
              <a:latin typeface="Calibri"/>
              <a:ea typeface="Calibri"/>
              <a:cs typeface="Calibri"/>
              <a:sym typeface="Calibri"/>
            </a:endParaRPr>
          </a:p>
        </p:txBody>
      </p:sp>
      <p:sp>
        <p:nvSpPr>
          <p:cNvPr id="586" name="Google Shape;586;g2e0a2c255f7_0_533"/>
          <p:cNvSpPr/>
          <p:nvPr/>
        </p:nvSpPr>
        <p:spPr>
          <a:xfrm>
            <a:off x="2413302" y="628015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Assassin</a:t>
            </a:r>
            <a:endParaRPr b="0" i="0" sz="3200" u="none" cap="none" strike="noStrike">
              <a:solidFill>
                <a:schemeClr val="dk1"/>
              </a:solidFill>
              <a:latin typeface="Calibri"/>
              <a:ea typeface="Calibri"/>
              <a:cs typeface="Calibri"/>
              <a:sym typeface="Calibri"/>
            </a:endParaRPr>
          </a:p>
        </p:txBody>
      </p:sp>
      <p:sp>
        <p:nvSpPr>
          <p:cNvPr id="587" name="Google Shape;587;g2e0a2c255f7_0_533"/>
          <p:cNvSpPr/>
          <p:nvPr/>
        </p:nvSpPr>
        <p:spPr>
          <a:xfrm>
            <a:off x="3835879" y="7797800"/>
            <a:ext cx="5487000" cy="1524000"/>
          </a:xfrm>
          <a:prstGeom prst="rect">
            <a:avLst/>
          </a:prstGeom>
          <a:noFill/>
          <a:ln cap="flat" cmpd="sng" w="50800">
            <a:solidFill>
              <a:srgbClr val="80FAE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8" name="Google Shape;588;g2e0a2c255f7_0_533"/>
          <p:cNvPicPr preferRelativeResize="0"/>
          <p:nvPr/>
        </p:nvPicPr>
        <p:blipFill rotWithShape="1">
          <a:blip r:embed="rId8">
            <a:alphaModFix/>
          </a:blip>
          <a:srcRect b="0" l="0" r="0" t="0"/>
          <a:stretch/>
        </p:blipFill>
        <p:spPr>
          <a:xfrm>
            <a:off x="4140718" y="8001000"/>
            <a:ext cx="1117740" cy="1117600"/>
          </a:xfrm>
          <a:prstGeom prst="rect">
            <a:avLst/>
          </a:prstGeom>
          <a:noFill/>
          <a:ln>
            <a:noFill/>
          </a:ln>
        </p:spPr>
      </p:pic>
      <p:sp>
        <p:nvSpPr>
          <p:cNvPr id="589" name="Google Shape;589;g2e0a2c255f7_0_533"/>
          <p:cNvSpPr/>
          <p:nvPr/>
        </p:nvSpPr>
        <p:spPr>
          <a:xfrm>
            <a:off x="5461683" y="8020050"/>
            <a:ext cx="3556500" cy="1079400"/>
          </a:xfrm>
          <a:prstGeom prst="roundRect">
            <a:avLst>
              <a:gd fmla="val 5082"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0" name="Google Shape;590;g2e0a2c255f7_0_533"/>
          <p:cNvSpPr/>
          <p:nvPr/>
        </p:nvSpPr>
        <p:spPr>
          <a:xfrm>
            <a:off x="5461683" y="8020050"/>
            <a:ext cx="3708900" cy="647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Turret Road ExtraBold"/>
              <a:buNone/>
            </a:pPr>
            <a:r>
              <a:rPr b="0" i="0" lang="en-US" sz="3600" u="none" cap="none" strike="noStrike">
                <a:solidFill>
                  <a:srgbClr val="FFFFFF"/>
                </a:solidFill>
                <a:latin typeface="Turret Road ExtraBold"/>
                <a:ea typeface="Turret Road ExtraBold"/>
                <a:cs typeface="Turret Road ExtraBold"/>
                <a:sym typeface="Turret Road ExtraBold"/>
              </a:rPr>
              <a:t>Lucian</a:t>
            </a:r>
            <a:endParaRPr b="0" i="0" sz="3600" u="none" cap="none" strike="noStrike">
              <a:solidFill>
                <a:schemeClr val="dk1"/>
              </a:solidFill>
              <a:latin typeface="Calibri"/>
              <a:ea typeface="Calibri"/>
              <a:cs typeface="Calibri"/>
              <a:sym typeface="Calibri"/>
            </a:endParaRPr>
          </a:p>
        </p:txBody>
      </p:sp>
      <p:sp>
        <p:nvSpPr>
          <p:cNvPr id="591" name="Google Shape;591;g2e0a2c255f7_0_533"/>
          <p:cNvSpPr/>
          <p:nvPr/>
        </p:nvSpPr>
        <p:spPr>
          <a:xfrm>
            <a:off x="5461683" y="861695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Conjurer</a:t>
            </a:r>
            <a:endParaRPr b="0" i="0" sz="3200" u="none" cap="none" strike="noStrike">
              <a:solidFill>
                <a:schemeClr val="dk1"/>
              </a:solidFill>
              <a:latin typeface="Calibri"/>
              <a:ea typeface="Calibri"/>
              <a:cs typeface="Calibri"/>
              <a:sym typeface="Calibri"/>
            </a:endParaRPr>
          </a:p>
        </p:txBody>
      </p:sp>
      <p:sp>
        <p:nvSpPr>
          <p:cNvPr id="592" name="Google Shape;592;g2e0a2c255f7_0_533"/>
          <p:cNvSpPr/>
          <p:nvPr/>
        </p:nvSpPr>
        <p:spPr>
          <a:xfrm>
            <a:off x="3835879" y="10185400"/>
            <a:ext cx="5487000" cy="1524000"/>
          </a:xfrm>
          <a:prstGeom prst="rect">
            <a:avLst/>
          </a:prstGeom>
          <a:noFill/>
          <a:ln cap="flat" cmpd="sng" w="50800">
            <a:solidFill>
              <a:srgbClr val="80FAE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3" name="Google Shape;593;g2e0a2c255f7_0_533"/>
          <p:cNvPicPr preferRelativeResize="0"/>
          <p:nvPr/>
        </p:nvPicPr>
        <p:blipFill rotWithShape="1">
          <a:blip r:embed="rId9">
            <a:alphaModFix/>
          </a:blip>
          <a:srcRect b="0" l="0" r="0" t="0"/>
          <a:stretch/>
        </p:blipFill>
        <p:spPr>
          <a:xfrm>
            <a:off x="4140718" y="10388600"/>
            <a:ext cx="1117740" cy="1117600"/>
          </a:xfrm>
          <a:prstGeom prst="rect">
            <a:avLst/>
          </a:prstGeom>
          <a:noFill/>
          <a:ln>
            <a:noFill/>
          </a:ln>
        </p:spPr>
      </p:pic>
      <p:sp>
        <p:nvSpPr>
          <p:cNvPr id="594" name="Google Shape;594;g2e0a2c255f7_0_533"/>
          <p:cNvSpPr/>
          <p:nvPr/>
        </p:nvSpPr>
        <p:spPr>
          <a:xfrm>
            <a:off x="5461683" y="10407650"/>
            <a:ext cx="3556500" cy="1079400"/>
          </a:xfrm>
          <a:prstGeom prst="roundRect">
            <a:avLst>
              <a:gd fmla="val 5082"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5" name="Google Shape;595;g2e0a2c255f7_0_533"/>
          <p:cNvSpPr/>
          <p:nvPr/>
        </p:nvSpPr>
        <p:spPr>
          <a:xfrm>
            <a:off x="5461683" y="10407650"/>
            <a:ext cx="3708900" cy="647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Turret Road ExtraBold"/>
              <a:buNone/>
            </a:pPr>
            <a:r>
              <a:rPr b="0" i="0" lang="en-US" sz="3600" u="none" cap="none" strike="noStrike">
                <a:solidFill>
                  <a:srgbClr val="FFFFFF"/>
                </a:solidFill>
                <a:latin typeface="Turret Road ExtraBold"/>
                <a:ea typeface="Turret Road ExtraBold"/>
                <a:cs typeface="Turret Road ExtraBold"/>
                <a:sym typeface="Turret Road ExtraBold"/>
              </a:rPr>
              <a:t>Cedric</a:t>
            </a:r>
            <a:endParaRPr b="0" i="0" sz="3600" u="none" cap="none" strike="noStrike">
              <a:solidFill>
                <a:schemeClr val="dk1"/>
              </a:solidFill>
              <a:latin typeface="Calibri"/>
              <a:ea typeface="Calibri"/>
              <a:cs typeface="Calibri"/>
              <a:sym typeface="Calibri"/>
            </a:endParaRPr>
          </a:p>
        </p:txBody>
      </p:sp>
      <p:sp>
        <p:nvSpPr>
          <p:cNvPr id="596" name="Google Shape;596;g2e0a2c255f7_0_533"/>
          <p:cNvSpPr/>
          <p:nvPr/>
        </p:nvSpPr>
        <p:spPr>
          <a:xfrm>
            <a:off x="5461683" y="1100455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Timekeeper</a:t>
            </a:r>
            <a:endParaRPr b="0" i="0" sz="3200" u="none" cap="none" strike="noStrike">
              <a:solidFill>
                <a:schemeClr val="dk1"/>
              </a:solidFill>
              <a:latin typeface="Calibri"/>
              <a:ea typeface="Calibri"/>
              <a:cs typeface="Calibri"/>
              <a:sym typeface="Calibri"/>
            </a:endParaRPr>
          </a:p>
        </p:txBody>
      </p:sp>
      <p:sp>
        <p:nvSpPr>
          <p:cNvPr id="597" name="Google Shape;597;g2e0a2c255f7_0_533"/>
          <p:cNvSpPr/>
          <p:nvPr/>
        </p:nvSpPr>
        <p:spPr>
          <a:xfrm>
            <a:off x="15343518" y="7823200"/>
            <a:ext cx="5487000" cy="1524000"/>
          </a:xfrm>
          <a:prstGeom prst="rect">
            <a:avLst/>
          </a:prstGeom>
          <a:noFill/>
          <a:ln cap="flat" cmpd="sng" w="50800">
            <a:solidFill>
              <a:srgbClr val="80FAE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8" name="Google Shape;598;g2e0a2c255f7_0_533"/>
          <p:cNvPicPr preferRelativeResize="0"/>
          <p:nvPr/>
        </p:nvPicPr>
        <p:blipFill rotWithShape="1">
          <a:blip r:embed="rId10">
            <a:alphaModFix/>
          </a:blip>
          <a:srcRect b="0" l="0" r="0" t="0"/>
          <a:stretch/>
        </p:blipFill>
        <p:spPr>
          <a:xfrm>
            <a:off x="15648356" y="8026400"/>
            <a:ext cx="1117740" cy="1117600"/>
          </a:xfrm>
          <a:prstGeom prst="rect">
            <a:avLst/>
          </a:prstGeom>
          <a:noFill/>
          <a:ln>
            <a:noFill/>
          </a:ln>
        </p:spPr>
      </p:pic>
      <p:sp>
        <p:nvSpPr>
          <p:cNvPr id="599" name="Google Shape;599;g2e0a2c255f7_0_533"/>
          <p:cNvSpPr/>
          <p:nvPr/>
        </p:nvSpPr>
        <p:spPr>
          <a:xfrm>
            <a:off x="16969321" y="8045450"/>
            <a:ext cx="3556500" cy="1079400"/>
          </a:xfrm>
          <a:prstGeom prst="roundRect">
            <a:avLst>
              <a:gd fmla="val 5082"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0" name="Google Shape;600;g2e0a2c255f7_0_533"/>
          <p:cNvSpPr/>
          <p:nvPr/>
        </p:nvSpPr>
        <p:spPr>
          <a:xfrm>
            <a:off x="16969321" y="8045450"/>
            <a:ext cx="3708900" cy="647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Turret Road ExtraBold"/>
              <a:buNone/>
            </a:pPr>
            <a:r>
              <a:rPr b="0" i="0" lang="en-US" sz="3600" u="none" cap="none" strike="noStrike">
                <a:solidFill>
                  <a:srgbClr val="FFFFFF"/>
                </a:solidFill>
                <a:latin typeface="Turret Road ExtraBold"/>
                <a:ea typeface="Turret Road ExtraBold"/>
                <a:cs typeface="Turret Road ExtraBold"/>
                <a:sym typeface="Turret Road ExtraBold"/>
              </a:rPr>
              <a:t>Elvina</a:t>
            </a:r>
            <a:endParaRPr b="0" i="0" sz="3600" u="none" cap="none" strike="noStrike">
              <a:solidFill>
                <a:schemeClr val="dk1"/>
              </a:solidFill>
              <a:latin typeface="Calibri"/>
              <a:ea typeface="Calibri"/>
              <a:cs typeface="Calibri"/>
              <a:sym typeface="Calibri"/>
            </a:endParaRPr>
          </a:p>
        </p:txBody>
      </p:sp>
      <p:sp>
        <p:nvSpPr>
          <p:cNvPr id="601" name="Google Shape;601;g2e0a2c255f7_0_533"/>
          <p:cNvSpPr/>
          <p:nvPr/>
        </p:nvSpPr>
        <p:spPr>
          <a:xfrm>
            <a:off x="16969321" y="864235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Oracle</a:t>
            </a:r>
            <a:endParaRPr b="0" i="0" sz="3200" u="none" cap="none" strike="noStrike">
              <a:solidFill>
                <a:schemeClr val="dk1"/>
              </a:solidFill>
              <a:latin typeface="Calibri"/>
              <a:ea typeface="Calibri"/>
              <a:cs typeface="Calibri"/>
              <a:sym typeface="Calibri"/>
            </a:endParaRPr>
          </a:p>
        </p:txBody>
      </p:sp>
      <p:sp>
        <p:nvSpPr>
          <p:cNvPr id="602" name="Google Shape;602;g2e0a2c255f7_0_533"/>
          <p:cNvSpPr/>
          <p:nvPr/>
        </p:nvSpPr>
        <p:spPr>
          <a:xfrm>
            <a:off x="15343518" y="10185400"/>
            <a:ext cx="5487000" cy="1524000"/>
          </a:xfrm>
          <a:prstGeom prst="rect">
            <a:avLst/>
          </a:prstGeom>
          <a:noFill/>
          <a:ln cap="flat" cmpd="sng" w="50800">
            <a:solidFill>
              <a:srgbClr val="80FAE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3" name="Google Shape;603;g2e0a2c255f7_0_533"/>
          <p:cNvPicPr preferRelativeResize="0"/>
          <p:nvPr/>
        </p:nvPicPr>
        <p:blipFill rotWithShape="1">
          <a:blip r:embed="rId11">
            <a:alphaModFix/>
          </a:blip>
          <a:srcRect b="0" l="0" r="0" t="0"/>
          <a:stretch/>
        </p:blipFill>
        <p:spPr>
          <a:xfrm>
            <a:off x="15648356" y="10388600"/>
            <a:ext cx="1117740" cy="1117600"/>
          </a:xfrm>
          <a:prstGeom prst="rect">
            <a:avLst/>
          </a:prstGeom>
          <a:noFill/>
          <a:ln>
            <a:noFill/>
          </a:ln>
        </p:spPr>
      </p:pic>
      <p:sp>
        <p:nvSpPr>
          <p:cNvPr id="604" name="Google Shape;604;g2e0a2c255f7_0_533"/>
          <p:cNvSpPr/>
          <p:nvPr/>
        </p:nvSpPr>
        <p:spPr>
          <a:xfrm>
            <a:off x="16969321" y="10407650"/>
            <a:ext cx="3556500" cy="1079400"/>
          </a:xfrm>
          <a:prstGeom prst="roundRect">
            <a:avLst>
              <a:gd fmla="val 5082"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 name="Google Shape;605;g2e0a2c255f7_0_533"/>
          <p:cNvSpPr/>
          <p:nvPr/>
        </p:nvSpPr>
        <p:spPr>
          <a:xfrm>
            <a:off x="16969321" y="10407650"/>
            <a:ext cx="3708900" cy="647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Turret Road ExtraBold"/>
              <a:buNone/>
            </a:pPr>
            <a:r>
              <a:rPr b="0" i="0" lang="en-US" sz="3600" u="none" cap="none" strike="noStrike">
                <a:solidFill>
                  <a:srgbClr val="FFFFFF"/>
                </a:solidFill>
                <a:latin typeface="Turret Road ExtraBold"/>
                <a:ea typeface="Turret Road ExtraBold"/>
                <a:cs typeface="Turret Road ExtraBold"/>
                <a:sym typeface="Turret Road ExtraBold"/>
              </a:rPr>
              <a:t>Seraphina</a:t>
            </a:r>
            <a:endParaRPr b="0" i="0" sz="3600" u="none" cap="none" strike="noStrike">
              <a:solidFill>
                <a:schemeClr val="dk1"/>
              </a:solidFill>
              <a:latin typeface="Calibri"/>
              <a:ea typeface="Calibri"/>
              <a:cs typeface="Calibri"/>
              <a:sym typeface="Calibri"/>
            </a:endParaRPr>
          </a:p>
        </p:txBody>
      </p:sp>
      <p:sp>
        <p:nvSpPr>
          <p:cNvPr id="606" name="Google Shape;606;g2e0a2c255f7_0_533"/>
          <p:cNvSpPr/>
          <p:nvPr/>
        </p:nvSpPr>
        <p:spPr>
          <a:xfrm>
            <a:off x="16969321" y="1100455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Lightbringer</a:t>
            </a:r>
            <a:endParaRPr b="0" i="0" sz="3200" u="none" cap="none" strike="noStrike">
              <a:solidFill>
                <a:schemeClr val="dk1"/>
              </a:solidFill>
              <a:latin typeface="Calibri"/>
              <a:ea typeface="Calibri"/>
              <a:cs typeface="Calibri"/>
              <a:sym typeface="Calibri"/>
            </a:endParaRPr>
          </a:p>
        </p:txBody>
      </p:sp>
      <p:sp>
        <p:nvSpPr>
          <p:cNvPr id="607" name="Google Shape;607;g2e0a2c255f7_0_533"/>
          <p:cNvSpPr/>
          <p:nvPr/>
        </p:nvSpPr>
        <p:spPr>
          <a:xfrm>
            <a:off x="6681035" y="5461000"/>
            <a:ext cx="5487000" cy="1524000"/>
          </a:xfrm>
          <a:prstGeom prst="rect">
            <a:avLst/>
          </a:prstGeom>
          <a:noFill/>
          <a:ln cap="flat" cmpd="sng" w="50800">
            <a:solidFill>
              <a:srgbClr val="80FAE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8" name="Google Shape;608;g2e0a2c255f7_0_533"/>
          <p:cNvPicPr preferRelativeResize="0"/>
          <p:nvPr/>
        </p:nvPicPr>
        <p:blipFill rotWithShape="1">
          <a:blip r:embed="rId12">
            <a:alphaModFix/>
          </a:blip>
          <a:srcRect b="0" l="0" r="0" t="0"/>
          <a:stretch/>
        </p:blipFill>
        <p:spPr>
          <a:xfrm>
            <a:off x="6985873" y="5664200"/>
            <a:ext cx="1117740" cy="1117600"/>
          </a:xfrm>
          <a:prstGeom prst="rect">
            <a:avLst/>
          </a:prstGeom>
          <a:noFill/>
          <a:ln>
            <a:noFill/>
          </a:ln>
        </p:spPr>
      </p:pic>
      <p:sp>
        <p:nvSpPr>
          <p:cNvPr id="609" name="Google Shape;609;g2e0a2c255f7_0_533"/>
          <p:cNvSpPr/>
          <p:nvPr/>
        </p:nvSpPr>
        <p:spPr>
          <a:xfrm>
            <a:off x="8306838" y="5683250"/>
            <a:ext cx="3556500" cy="1079400"/>
          </a:xfrm>
          <a:prstGeom prst="roundRect">
            <a:avLst>
              <a:gd fmla="val 5082"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0" name="Google Shape;610;g2e0a2c255f7_0_533"/>
          <p:cNvSpPr/>
          <p:nvPr/>
        </p:nvSpPr>
        <p:spPr>
          <a:xfrm>
            <a:off x="8306838" y="5683250"/>
            <a:ext cx="3708900" cy="647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Turret Road ExtraBold"/>
              <a:buNone/>
            </a:pPr>
            <a:r>
              <a:rPr b="0" i="0" lang="en-US" sz="3600" u="none" cap="none" strike="noStrike">
                <a:solidFill>
                  <a:srgbClr val="FFFFFF"/>
                </a:solidFill>
                <a:latin typeface="Turret Road ExtraBold"/>
                <a:ea typeface="Turret Road ExtraBold"/>
                <a:cs typeface="Turret Road ExtraBold"/>
                <a:sym typeface="Turret Road ExtraBold"/>
              </a:rPr>
              <a:t>Aurielle</a:t>
            </a:r>
            <a:endParaRPr b="0" i="0" sz="3600" u="none" cap="none" strike="noStrike">
              <a:solidFill>
                <a:schemeClr val="dk1"/>
              </a:solidFill>
              <a:latin typeface="Calibri"/>
              <a:ea typeface="Calibri"/>
              <a:cs typeface="Calibri"/>
              <a:sym typeface="Calibri"/>
            </a:endParaRPr>
          </a:p>
        </p:txBody>
      </p:sp>
      <p:sp>
        <p:nvSpPr>
          <p:cNvPr id="611" name="Google Shape;611;g2e0a2c255f7_0_533"/>
          <p:cNvSpPr/>
          <p:nvPr/>
        </p:nvSpPr>
        <p:spPr>
          <a:xfrm>
            <a:off x="8306838" y="628015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Priestess</a:t>
            </a:r>
            <a:endParaRPr b="0" i="0" sz="3200" u="none" cap="none" strike="noStrike">
              <a:solidFill>
                <a:schemeClr val="dk1"/>
              </a:solidFill>
              <a:latin typeface="Calibri"/>
              <a:ea typeface="Calibri"/>
              <a:cs typeface="Calibri"/>
              <a:sym typeface="Calibri"/>
            </a:endParaRPr>
          </a:p>
        </p:txBody>
      </p:sp>
      <p:sp>
        <p:nvSpPr>
          <p:cNvPr id="612" name="Google Shape;612;g2e0a2c255f7_0_533"/>
          <p:cNvSpPr/>
          <p:nvPr/>
        </p:nvSpPr>
        <p:spPr>
          <a:xfrm>
            <a:off x="18468108" y="5461000"/>
            <a:ext cx="5487000" cy="1524000"/>
          </a:xfrm>
          <a:prstGeom prst="rect">
            <a:avLst/>
          </a:prstGeom>
          <a:noFill/>
          <a:ln cap="flat" cmpd="sng" w="50800">
            <a:solidFill>
              <a:srgbClr val="80FAE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3" name="Google Shape;613;g2e0a2c255f7_0_533"/>
          <p:cNvPicPr preferRelativeResize="0"/>
          <p:nvPr/>
        </p:nvPicPr>
        <p:blipFill rotWithShape="1">
          <a:blip r:embed="rId13">
            <a:alphaModFix/>
          </a:blip>
          <a:srcRect b="0" l="0" r="0" t="0"/>
          <a:stretch/>
        </p:blipFill>
        <p:spPr>
          <a:xfrm>
            <a:off x="18772946" y="5664200"/>
            <a:ext cx="1117740" cy="1117600"/>
          </a:xfrm>
          <a:prstGeom prst="rect">
            <a:avLst/>
          </a:prstGeom>
          <a:noFill/>
          <a:ln>
            <a:noFill/>
          </a:ln>
        </p:spPr>
      </p:pic>
      <p:sp>
        <p:nvSpPr>
          <p:cNvPr id="614" name="Google Shape;614;g2e0a2c255f7_0_533"/>
          <p:cNvSpPr/>
          <p:nvPr/>
        </p:nvSpPr>
        <p:spPr>
          <a:xfrm>
            <a:off x="20093911" y="5683250"/>
            <a:ext cx="3556500" cy="1079400"/>
          </a:xfrm>
          <a:prstGeom prst="roundRect">
            <a:avLst>
              <a:gd fmla="val 5082"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5" name="Google Shape;615;g2e0a2c255f7_0_533"/>
          <p:cNvSpPr/>
          <p:nvPr/>
        </p:nvSpPr>
        <p:spPr>
          <a:xfrm>
            <a:off x="20093911" y="5683250"/>
            <a:ext cx="3708900" cy="647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Turret Road ExtraBold"/>
              <a:buNone/>
            </a:pPr>
            <a:r>
              <a:rPr b="0" i="0" lang="en-US" sz="3600" u="none" cap="none" strike="noStrike">
                <a:solidFill>
                  <a:srgbClr val="FFFFFF"/>
                </a:solidFill>
                <a:latin typeface="Turret Road ExtraBold"/>
                <a:ea typeface="Turret Road ExtraBold"/>
                <a:cs typeface="Turret Road ExtraBold"/>
                <a:sym typeface="Turret Road ExtraBold"/>
              </a:rPr>
              <a:t>Dariana</a:t>
            </a:r>
            <a:endParaRPr b="0" i="0" sz="3600" u="none" cap="none" strike="noStrike">
              <a:solidFill>
                <a:schemeClr val="dk1"/>
              </a:solidFill>
              <a:latin typeface="Calibri"/>
              <a:ea typeface="Calibri"/>
              <a:cs typeface="Calibri"/>
              <a:sym typeface="Calibri"/>
            </a:endParaRPr>
          </a:p>
        </p:txBody>
      </p:sp>
      <p:sp>
        <p:nvSpPr>
          <p:cNvPr id="616" name="Google Shape;616;g2e0a2c255f7_0_533"/>
          <p:cNvSpPr/>
          <p:nvPr/>
        </p:nvSpPr>
        <p:spPr>
          <a:xfrm>
            <a:off x="20093911" y="628015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Shaman</a:t>
            </a:r>
            <a:endParaRPr b="0" i="0" sz="3200" u="none" cap="none" strike="noStrike">
              <a:solidFill>
                <a:schemeClr val="dk1"/>
              </a:solidFill>
              <a:latin typeface="Calibri"/>
              <a:ea typeface="Calibri"/>
              <a:cs typeface="Calibri"/>
              <a:sym typeface="Calibri"/>
            </a:endParaRPr>
          </a:p>
        </p:txBody>
      </p:sp>
      <p:sp>
        <p:nvSpPr>
          <p:cNvPr id="617" name="Google Shape;617;g2e0a2c255f7_0_533"/>
          <p:cNvSpPr/>
          <p:nvPr/>
        </p:nvSpPr>
        <p:spPr>
          <a:xfrm>
            <a:off x="12574572" y="5461000"/>
            <a:ext cx="5487000" cy="1524000"/>
          </a:xfrm>
          <a:prstGeom prst="rect">
            <a:avLst/>
          </a:prstGeom>
          <a:noFill/>
          <a:ln cap="flat" cmpd="sng" w="50800">
            <a:solidFill>
              <a:srgbClr val="80FAE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8" name="Google Shape;618;g2e0a2c255f7_0_533"/>
          <p:cNvPicPr preferRelativeResize="0"/>
          <p:nvPr/>
        </p:nvPicPr>
        <p:blipFill rotWithShape="1">
          <a:blip r:embed="rId14">
            <a:alphaModFix/>
          </a:blip>
          <a:srcRect b="0" l="0" r="0" t="0"/>
          <a:stretch/>
        </p:blipFill>
        <p:spPr>
          <a:xfrm>
            <a:off x="12879410" y="5664200"/>
            <a:ext cx="1117740" cy="1117600"/>
          </a:xfrm>
          <a:prstGeom prst="rect">
            <a:avLst/>
          </a:prstGeom>
          <a:noFill/>
          <a:ln>
            <a:noFill/>
          </a:ln>
        </p:spPr>
      </p:pic>
      <p:sp>
        <p:nvSpPr>
          <p:cNvPr id="619" name="Google Shape;619;g2e0a2c255f7_0_533"/>
          <p:cNvSpPr/>
          <p:nvPr/>
        </p:nvSpPr>
        <p:spPr>
          <a:xfrm>
            <a:off x="14200375" y="5683250"/>
            <a:ext cx="3556500" cy="1079400"/>
          </a:xfrm>
          <a:prstGeom prst="roundRect">
            <a:avLst>
              <a:gd fmla="val 5082"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0" name="Google Shape;620;g2e0a2c255f7_0_533"/>
          <p:cNvSpPr/>
          <p:nvPr/>
        </p:nvSpPr>
        <p:spPr>
          <a:xfrm>
            <a:off x="14200375" y="5683250"/>
            <a:ext cx="3708900" cy="647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Turret Road ExtraBold"/>
              <a:buNone/>
            </a:pPr>
            <a:r>
              <a:rPr b="0" i="0" lang="en-US" sz="3600" u="none" cap="none" strike="noStrike">
                <a:solidFill>
                  <a:srgbClr val="FFFFFF"/>
                </a:solidFill>
                <a:latin typeface="Turret Road ExtraBold"/>
                <a:ea typeface="Turret Road ExtraBold"/>
                <a:cs typeface="Turret Road ExtraBold"/>
                <a:sym typeface="Turret Road ExtraBold"/>
              </a:rPr>
              <a:t>Theronis</a:t>
            </a:r>
            <a:endParaRPr b="0" i="0" sz="3600" u="none" cap="none" strike="noStrike">
              <a:solidFill>
                <a:schemeClr val="dk1"/>
              </a:solidFill>
              <a:latin typeface="Calibri"/>
              <a:ea typeface="Calibri"/>
              <a:cs typeface="Calibri"/>
              <a:sym typeface="Calibri"/>
            </a:endParaRPr>
          </a:p>
        </p:txBody>
      </p:sp>
      <p:sp>
        <p:nvSpPr>
          <p:cNvPr id="621" name="Google Shape;621;g2e0a2c255f7_0_533"/>
          <p:cNvSpPr/>
          <p:nvPr/>
        </p:nvSpPr>
        <p:spPr>
          <a:xfrm>
            <a:off x="14200375" y="628015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Warrior</a:t>
            </a:r>
            <a:endParaRPr b="0" i="0" sz="3200" u="none" cap="none" strike="noStrike">
              <a:solidFill>
                <a:schemeClr val="dk1"/>
              </a:solidFill>
              <a:latin typeface="Calibri"/>
              <a:ea typeface="Calibri"/>
              <a:cs typeface="Calibri"/>
              <a:sym typeface="Calibri"/>
            </a:endParaRPr>
          </a:p>
        </p:txBody>
      </p:sp>
      <p:pic>
        <p:nvPicPr>
          <p:cNvPr descr=" " id="622" name="Google Shape;622;g2e0a2c255f7_0_533"/>
          <p:cNvPicPr preferRelativeResize="0"/>
          <p:nvPr/>
        </p:nvPicPr>
        <p:blipFill rotWithShape="1">
          <a:blip r:embed="rId15">
            <a:alphaModFix/>
          </a:blip>
          <a:srcRect b="0" l="0" r="0" t="0"/>
          <a:stretch/>
        </p:blipFill>
        <p:spPr>
          <a:xfrm>
            <a:off x="3353219" y="5041900"/>
            <a:ext cx="17680610" cy="12700"/>
          </a:xfrm>
          <a:prstGeom prst="rect">
            <a:avLst/>
          </a:prstGeom>
          <a:noFill/>
          <a:ln>
            <a:noFill/>
          </a:ln>
        </p:spPr>
      </p:pic>
      <p:pic>
        <p:nvPicPr>
          <p:cNvPr descr=" " id="623" name="Google Shape;623;g2e0a2c255f7_0_533"/>
          <p:cNvPicPr preferRelativeResize="0"/>
          <p:nvPr/>
        </p:nvPicPr>
        <p:blipFill rotWithShape="1">
          <a:blip r:embed="rId16">
            <a:alphaModFix/>
          </a:blip>
          <a:srcRect b="0" l="0" r="0" t="0"/>
          <a:stretch/>
        </p:blipFill>
        <p:spPr>
          <a:xfrm>
            <a:off x="13006426" y="4648200"/>
            <a:ext cx="12702" cy="406400"/>
          </a:xfrm>
          <a:prstGeom prst="rect">
            <a:avLst/>
          </a:prstGeom>
          <a:noFill/>
          <a:ln>
            <a:noFill/>
          </a:ln>
        </p:spPr>
      </p:pic>
      <p:pic>
        <p:nvPicPr>
          <p:cNvPr descr=" " id="624" name="Google Shape;624;g2e0a2c255f7_0_533"/>
          <p:cNvPicPr preferRelativeResize="0"/>
          <p:nvPr/>
        </p:nvPicPr>
        <p:blipFill rotWithShape="1">
          <a:blip r:embed="rId17">
            <a:alphaModFix/>
          </a:blip>
          <a:srcRect b="0" l="0" r="0" t="0"/>
          <a:stretch/>
        </p:blipFill>
        <p:spPr>
          <a:xfrm>
            <a:off x="3353219" y="5054600"/>
            <a:ext cx="12702" cy="419100"/>
          </a:xfrm>
          <a:prstGeom prst="rect">
            <a:avLst/>
          </a:prstGeom>
          <a:noFill/>
          <a:ln>
            <a:noFill/>
          </a:ln>
        </p:spPr>
      </p:pic>
      <p:pic>
        <p:nvPicPr>
          <p:cNvPr descr=" " id="625" name="Google Shape;625;g2e0a2c255f7_0_533"/>
          <p:cNvPicPr preferRelativeResize="0"/>
          <p:nvPr/>
        </p:nvPicPr>
        <p:blipFill rotWithShape="1">
          <a:blip r:embed="rId17">
            <a:alphaModFix/>
          </a:blip>
          <a:srcRect b="0" l="0" r="0" t="0"/>
          <a:stretch/>
        </p:blipFill>
        <p:spPr>
          <a:xfrm>
            <a:off x="9513489" y="5054600"/>
            <a:ext cx="12702" cy="419100"/>
          </a:xfrm>
          <a:prstGeom prst="rect">
            <a:avLst/>
          </a:prstGeom>
          <a:noFill/>
          <a:ln>
            <a:noFill/>
          </a:ln>
        </p:spPr>
      </p:pic>
      <p:pic>
        <p:nvPicPr>
          <p:cNvPr descr=" " id="626" name="Google Shape;626;g2e0a2c255f7_0_533"/>
          <p:cNvPicPr preferRelativeResize="0"/>
          <p:nvPr/>
        </p:nvPicPr>
        <p:blipFill rotWithShape="1">
          <a:blip r:embed="rId17">
            <a:alphaModFix/>
          </a:blip>
          <a:srcRect b="0" l="0" r="0" t="0"/>
          <a:stretch/>
        </p:blipFill>
        <p:spPr>
          <a:xfrm>
            <a:off x="15407026" y="5054600"/>
            <a:ext cx="12702" cy="419100"/>
          </a:xfrm>
          <a:prstGeom prst="rect">
            <a:avLst/>
          </a:prstGeom>
          <a:noFill/>
          <a:ln>
            <a:noFill/>
          </a:ln>
        </p:spPr>
      </p:pic>
      <p:pic>
        <p:nvPicPr>
          <p:cNvPr descr=" " id="627" name="Google Shape;627;g2e0a2c255f7_0_533"/>
          <p:cNvPicPr preferRelativeResize="0"/>
          <p:nvPr/>
        </p:nvPicPr>
        <p:blipFill rotWithShape="1">
          <a:blip r:embed="rId17">
            <a:alphaModFix/>
          </a:blip>
          <a:srcRect b="0" l="0" r="0" t="0"/>
          <a:stretch/>
        </p:blipFill>
        <p:spPr>
          <a:xfrm>
            <a:off x="21021127" y="5054600"/>
            <a:ext cx="12702" cy="419100"/>
          </a:xfrm>
          <a:prstGeom prst="rect">
            <a:avLst/>
          </a:prstGeom>
          <a:noFill/>
          <a:ln>
            <a:noFill/>
          </a:ln>
        </p:spPr>
      </p:pic>
      <p:pic>
        <p:nvPicPr>
          <p:cNvPr descr=" " id="628" name="Google Shape;628;g2e0a2c255f7_0_533"/>
          <p:cNvPicPr preferRelativeResize="0"/>
          <p:nvPr/>
        </p:nvPicPr>
        <p:blipFill rotWithShape="1">
          <a:blip r:embed="rId18">
            <a:alphaModFix/>
          </a:blip>
          <a:srcRect b="0" l="0" r="0" t="0"/>
          <a:stretch/>
        </p:blipFill>
        <p:spPr>
          <a:xfrm>
            <a:off x="9513489" y="6870700"/>
            <a:ext cx="12702" cy="4165600"/>
          </a:xfrm>
          <a:prstGeom prst="rect">
            <a:avLst/>
          </a:prstGeom>
          <a:noFill/>
          <a:ln>
            <a:noFill/>
          </a:ln>
        </p:spPr>
      </p:pic>
      <p:pic>
        <p:nvPicPr>
          <p:cNvPr descr=" " id="629" name="Google Shape;629;g2e0a2c255f7_0_533"/>
          <p:cNvPicPr preferRelativeResize="0"/>
          <p:nvPr/>
        </p:nvPicPr>
        <p:blipFill rotWithShape="1">
          <a:blip r:embed="rId19">
            <a:alphaModFix/>
          </a:blip>
          <a:srcRect b="0" l="0" r="0" t="0"/>
          <a:stretch/>
        </p:blipFill>
        <p:spPr>
          <a:xfrm>
            <a:off x="9322965" y="8559800"/>
            <a:ext cx="203225" cy="12700"/>
          </a:xfrm>
          <a:prstGeom prst="rect">
            <a:avLst/>
          </a:prstGeom>
          <a:noFill/>
          <a:ln>
            <a:noFill/>
          </a:ln>
        </p:spPr>
      </p:pic>
      <p:pic>
        <p:nvPicPr>
          <p:cNvPr descr=" " id="630" name="Google Shape;630;g2e0a2c255f7_0_533"/>
          <p:cNvPicPr preferRelativeResize="0"/>
          <p:nvPr/>
        </p:nvPicPr>
        <p:blipFill rotWithShape="1">
          <a:blip r:embed="rId19">
            <a:alphaModFix/>
          </a:blip>
          <a:srcRect b="0" l="0" r="0" t="0"/>
          <a:stretch/>
        </p:blipFill>
        <p:spPr>
          <a:xfrm>
            <a:off x="20830603" y="8559800"/>
            <a:ext cx="203225" cy="12700"/>
          </a:xfrm>
          <a:prstGeom prst="rect">
            <a:avLst/>
          </a:prstGeom>
          <a:noFill/>
          <a:ln>
            <a:noFill/>
          </a:ln>
        </p:spPr>
      </p:pic>
      <p:pic>
        <p:nvPicPr>
          <p:cNvPr descr=" " id="631" name="Google Shape;631;g2e0a2c255f7_0_533"/>
          <p:cNvPicPr preferRelativeResize="0"/>
          <p:nvPr/>
        </p:nvPicPr>
        <p:blipFill rotWithShape="1">
          <a:blip r:embed="rId19">
            <a:alphaModFix/>
          </a:blip>
          <a:srcRect b="0" l="0" r="0" t="0"/>
          <a:stretch/>
        </p:blipFill>
        <p:spPr>
          <a:xfrm>
            <a:off x="9322965" y="11023600"/>
            <a:ext cx="203225" cy="12700"/>
          </a:xfrm>
          <a:prstGeom prst="rect">
            <a:avLst/>
          </a:prstGeom>
          <a:noFill/>
          <a:ln>
            <a:noFill/>
          </a:ln>
        </p:spPr>
      </p:pic>
      <p:pic>
        <p:nvPicPr>
          <p:cNvPr descr=" " id="632" name="Google Shape;632;g2e0a2c255f7_0_533"/>
          <p:cNvPicPr preferRelativeResize="0"/>
          <p:nvPr/>
        </p:nvPicPr>
        <p:blipFill rotWithShape="1">
          <a:blip r:embed="rId19">
            <a:alphaModFix/>
          </a:blip>
          <a:srcRect b="0" l="0" r="0" t="0"/>
          <a:stretch/>
        </p:blipFill>
        <p:spPr>
          <a:xfrm>
            <a:off x="20830603" y="11023600"/>
            <a:ext cx="203225" cy="12700"/>
          </a:xfrm>
          <a:prstGeom prst="rect">
            <a:avLst/>
          </a:prstGeom>
          <a:noFill/>
          <a:ln>
            <a:noFill/>
          </a:ln>
        </p:spPr>
      </p:pic>
      <p:pic>
        <p:nvPicPr>
          <p:cNvPr descr=" " id="633" name="Google Shape;633;g2e0a2c255f7_0_533"/>
          <p:cNvPicPr preferRelativeResize="0"/>
          <p:nvPr/>
        </p:nvPicPr>
        <p:blipFill rotWithShape="1">
          <a:blip r:embed="rId20">
            <a:alphaModFix/>
          </a:blip>
          <a:srcRect b="0" l="0" r="0" t="0"/>
          <a:stretch/>
        </p:blipFill>
        <p:spPr>
          <a:xfrm>
            <a:off x="21021127" y="7010400"/>
            <a:ext cx="12702" cy="40259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3135"/>
        </a:solidFill>
      </p:bgPr>
    </p:bg>
    <p:spTree>
      <p:nvGrpSpPr>
        <p:cNvPr id="638" name="Shape 638"/>
        <p:cNvGrpSpPr/>
        <p:nvPr/>
      </p:nvGrpSpPr>
      <p:grpSpPr>
        <a:xfrm>
          <a:off x="0" y="0"/>
          <a:ext cx="0" cy="0"/>
          <a:chOff x="0" y="0"/>
          <a:chExt cx="0" cy="0"/>
        </a:xfrm>
      </p:grpSpPr>
      <p:pic>
        <p:nvPicPr>
          <p:cNvPr descr=" " id="639" name="Google Shape;639;g2e0a2c255f7_0_60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640" name="Google Shape;640;g2e0a2c255f7_0_60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1" name="Google Shape;641;g2e0a2c255f7_0_60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642" name="Google Shape;642;g2e0a2c255f7_0_601"/>
          <p:cNvSpPr/>
          <p:nvPr/>
        </p:nvSpPr>
        <p:spPr>
          <a:xfrm>
            <a:off x="12739692" y="3162300"/>
            <a:ext cx="9742200" cy="2819400"/>
          </a:xfrm>
          <a:prstGeom prst="rect">
            <a:avLst/>
          </a:prstGeom>
          <a:noFill/>
          <a:ln cap="flat" cmpd="sng" w="50800">
            <a:solidFill>
              <a:srgbClr val="80FAE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3" name="Google Shape;643;g2e0a2c255f7_0_601"/>
          <p:cNvSpPr/>
          <p:nvPr/>
        </p:nvSpPr>
        <p:spPr>
          <a:xfrm>
            <a:off x="13501788" y="3467100"/>
            <a:ext cx="8556600" cy="254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3FDEA"/>
              </a:buClr>
              <a:buSzPts val="8000"/>
              <a:buFont typeface="Turret Road ExtraBold"/>
              <a:buNone/>
            </a:pPr>
            <a:r>
              <a:rPr b="0" i="0" lang="en-US" sz="8000" u="none" cap="none" strike="noStrike">
                <a:solidFill>
                  <a:srgbClr val="83FDEA"/>
                </a:solidFill>
                <a:latin typeface="Turret Road ExtraBold"/>
                <a:ea typeface="Turret Road ExtraBold"/>
                <a:cs typeface="Turret Road ExtraBold"/>
                <a:sym typeface="Turret Road ExtraBold"/>
              </a:rPr>
              <a:t>Thank you for</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83FDEA"/>
              </a:buClr>
              <a:buSzPts val="8000"/>
              <a:buFont typeface="Turret Road ExtraBold"/>
              <a:buNone/>
            </a:pPr>
            <a:r>
              <a:rPr b="0" i="0" lang="en-US" sz="8000" u="none" cap="none" strike="noStrike">
                <a:solidFill>
                  <a:srgbClr val="83FDEA"/>
                </a:solidFill>
                <a:latin typeface="Turret Road ExtraBold"/>
                <a:ea typeface="Turret Road ExtraBold"/>
                <a:cs typeface="Turret Road ExtraBold"/>
                <a:sym typeface="Turret Road ExtraBold"/>
              </a:rPr>
              <a:t>choosing EaTemp</a:t>
            </a:r>
            <a:endParaRPr b="0" i="0" sz="8000" u="none" cap="none" strike="noStrike">
              <a:solidFill>
                <a:schemeClr val="dk1"/>
              </a:solidFill>
              <a:latin typeface="Calibri"/>
              <a:ea typeface="Calibri"/>
              <a:cs typeface="Calibri"/>
              <a:sym typeface="Calibri"/>
            </a:endParaRPr>
          </a:p>
        </p:txBody>
      </p:sp>
      <p:sp>
        <p:nvSpPr>
          <p:cNvPr id="644" name="Google Shape;644;g2e0a2c255f7_0_601"/>
          <p:cNvSpPr/>
          <p:nvPr/>
        </p:nvSpPr>
        <p:spPr>
          <a:xfrm>
            <a:off x="12739692" y="6921500"/>
            <a:ext cx="9636300" cy="3539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645" name="Google Shape;645;g2e0a2c255f7_0_601"/>
          <p:cNvSpPr/>
          <p:nvPr/>
        </p:nvSpPr>
        <p:spPr>
          <a:xfrm rot="-5400000">
            <a:off x="22204446" y="83269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Inter"/>
              <a:buNone/>
            </a:pPr>
            <a:r>
              <a:rPr b="0" i="0" lang="en-US" sz="2400" u="none" cap="none" strike="noStrike">
                <a:solidFill>
                  <a:srgbClr val="FFFFFF"/>
                </a:solidFill>
                <a:latin typeface="Inter"/>
                <a:ea typeface="Inter"/>
                <a:cs typeface="Inter"/>
                <a:sym typeface="Inter"/>
              </a:rPr>
              <a:t>Credit | Image: </a:t>
            </a:r>
            <a:r>
              <a:rPr b="0" i="0" lang="en-US" sz="2400" u="sng" cap="none" strike="noStrike">
                <a:solidFill>
                  <a:srgbClr val="FFFFFF"/>
                </a:solidFill>
                <a:latin typeface="Inter"/>
                <a:ea typeface="Inter"/>
                <a:cs typeface="Inter"/>
                <a:sym typeface="Inter"/>
                <a:hlinkClick r:id="rId5">
                  <a:extLst>
                    <a:ext uri="{A12FA001-AC4F-418D-AE19-62706E023703}">
                      <ahyp:hlinkClr val="tx"/>
                    </a:ext>
                  </a:extLst>
                </a:hlinkClick>
              </a:rPr>
              <a:t>Unsplash</a:t>
            </a:r>
            <a:r>
              <a:rPr b="0" i="0" lang="en-US" sz="2400" u="none" cap="none" strike="noStrike">
                <a:solidFill>
                  <a:srgbClr val="FFFFFF"/>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646" name="Google Shape;646;g2e0a2c255f7_0_601"/>
          <p:cNvPicPr preferRelativeResize="0"/>
          <p:nvPr/>
        </p:nvPicPr>
        <p:blipFill rotWithShape="1">
          <a:blip r:embed="rId6">
            <a:alphaModFix/>
          </a:blip>
          <a:srcRect b="0" l="0" r="0" t="0"/>
          <a:stretch/>
        </p:blipFill>
        <p:spPr>
          <a:xfrm>
            <a:off x="1295562" y="1524000"/>
            <a:ext cx="10555019" cy="106553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3135"/>
        </a:solidFill>
      </p:bgPr>
    </p:bg>
    <p:spTree>
      <p:nvGrpSpPr>
        <p:cNvPr id="39" name="Shape 39"/>
        <p:cNvGrpSpPr/>
        <p:nvPr/>
      </p:nvGrpSpPr>
      <p:grpSpPr>
        <a:xfrm>
          <a:off x="0" y="0"/>
          <a:ext cx="0" cy="0"/>
          <a:chOff x="0" y="0"/>
          <a:chExt cx="0" cy="0"/>
        </a:xfrm>
      </p:grpSpPr>
      <p:pic>
        <p:nvPicPr>
          <p:cNvPr descr=" " id="40" name="Google Shape;40;g2e0a2c255f7_0_22"/>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1" name="Google Shape;41;g2e0a2c255f7_0_2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 name="Google Shape;42;g2e0a2c255f7_0_2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3" name="Google Shape;43;g2e0a2c255f7_0_22"/>
          <p:cNvSpPr/>
          <p:nvPr/>
        </p:nvSpPr>
        <p:spPr>
          <a:xfrm>
            <a:off x="4483660" y="749300"/>
            <a:ext cx="15419700" cy="2387700"/>
          </a:xfrm>
          <a:prstGeom prst="rect">
            <a:avLst/>
          </a:prstGeom>
          <a:noFill/>
          <a:ln cap="flat" cmpd="sng" w="50800">
            <a:solidFill>
              <a:srgbClr val="80FAE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g2e0a2c255f7_0_22"/>
          <p:cNvSpPr/>
          <p:nvPr/>
        </p:nvSpPr>
        <p:spPr>
          <a:xfrm>
            <a:off x="5245756" y="1054100"/>
            <a:ext cx="14437500" cy="231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3FDEA"/>
              </a:buClr>
              <a:buSzPts val="12800"/>
              <a:buFont typeface="Turret Road ExtraBold"/>
              <a:buNone/>
            </a:pPr>
            <a:r>
              <a:rPr b="0" i="0" lang="en-US" sz="12800" u="none" cap="none" strike="noStrike">
                <a:solidFill>
                  <a:srgbClr val="83FDEA"/>
                </a:solidFill>
                <a:latin typeface="Turret Road ExtraBold"/>
                <a:ea typeface="Turret Road ExtraBold"/>
                <a:cs typeface="Turret Road ExtraBold"/>
                <a:sym typeface="Turret Road ExtraBold"/>
              </a:rPr>
              <a:t>Table of Contents</a:t>
            </a:r>
            <a:endParaRPr b="0" i="0" sz="12800" u="none" cap="none" strike="noStrike">
              <a:solidFill>
                <a:schemeClr val="dk1"/>
              </a:solidFill>
              <a:latin typeface="Calibri"/>
              <a:ea typeface="Calibri"/>
              <a:cs typeface="Calibri"/>
              <a:sym typeface="Calibri"/>
            </a:endParaRPr>
          </a:p>
        </p:txBody>
      </p:sp>
      <p:sp>
        <p:nvSpPr>
          <p:cNvPr id="45" name="Google Shape;45;g2e0a2c255f7_0_22"/>
          <p:cNvSpPr/>
          <p:nvPr/>
        </p:nvSpPr>
        <p:spPr>
          <a:xfrm>
            <a:off x="838305" y="45212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g2e0a2c255f7_0_22"/>
          <p:cNvSpPr/>
          <p:nvPr/>
        </p:nvSpPr>
        <p:spPr>
          <a:xfrm>
            <a:off x="838305" y="4521200"/>
            <a:ext cx="1625700" cy="1625700"/>
          </a:xfrm>
          <a:prstGeom prst="roundRect">
            <a:avLst>
              <a:gd fmla="val 781313" name="adj"/>
            </a:avLst>
          </a:prstGeom>
          <a:noFill/>
          <a:ln cap="flat" cmpd="sng" w="50800">
            <a:solidFill>
              <a:srgbClr val="80FAE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g2e0a2c255f7_0_22"/>
          <p:cNvSpPr/>
          <p:nvPr/>
        </p:nvSpPr>
        <p:spPr>
          <a:xfrm>
            <a:off x="1244756" y="4902200"/>
            <a:ext cx="813000" cy="863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83FDEA"/>
              </a:buClr>
              <a:buSzPts val="4800"/>
              <a:buFont typeface="Turret Road ExtraBold"/>
              <a:buNone/>
            </a:pPr>
            <a:r>
              <a:rPr b="0" i="0" lang="en-US" sz="4800" u="none" cap="none" strike="noStrike">
                <a:solidFill>
                  <a:srgbClr val="83FDEA"/>
                </a:solidFill>
                <a:latin typeface="Turret Road ExtraBold"/>
                <a:ea typeface="Turret Road ExtraBold"/>
                <a:cs typeface="Turret Road ExtraBold"/>
                <a:sym typeface="Turret Road ExtraBold"/>
              </a:rPr>
              <a:t>01</a:t>
            </a:r>
            <a:endParaRPr b="0" i="0" sz="4800" u="none" cap="none" strike="noStrike">
              <a:solidFill>
                <a:schemeClr val="dk1"/>
              </a:solidFill>
              <a:latin typeface="Calibri"/>
              <a:ea typeface="Calibri"/>
              <a:cs typeface="Calibri"/>
              <a:sym typeface="Calibri"/>
            </a:endParaRPr>
          </a:p>
        </p:txBody>
      </p:sp>
      <p:sp>
        <p:nvSpPr>
          <p:cNvPr id="48" name="Google Shape;48;g2e0a2c255f7_0_22"/>
          <p:cNvSpPr/>
          <p:nvPr/>
        </p:nvSpPr>
        <p:spPr>
          <a:xfrm>
            <a:off x="2667333" y="4711700"/>
            <a:ext cx="5487000" cy="124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g2e0a2c255f7_0_22"/>
          <p:cNvSpPr/>
          <p:nvPr/>
        </p:nvSpPr>
        <p:spPr>
          <a:xfrm>
            <a:off x="2667333" y="4711700"/>
            <a:ext cx="56904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Turret Road ExtraBold"/>
              <a:buNone/>
            </a:pPr>
            <a:r>
              <a:rPr b="0" i="0" lang="en-US" sz="4800" u="none" cap="none" strike="noStrike">
                <a:solidFill>
                  <a:srgbClr val="FFFFFF"/>
                </a:solidFill>
                <a:latin typeface="Turret Road ExtraBold"/>
                <a:ea typeface="Turret Road ExtraBold"/>
                <a:cs typeface="Turret Road ExtraBold"/>
                <a:sym typeface="Turret Road ExtraBold"/>
              </a:rPr>
              <a:t>Introduction</a:t>
            </a:r>
            <a:endParaRPr b="0" i="0" sz="4800" u="none" cap="none" strike="noStrike">
              <a:solidFill>
                <a:schemeClr val="dk1"/>
              </a:solidFill>
              <a:latin typeface="Calibri"/>
              <a:ea typeface="Calibri"/>
              <a:cs typeface="Calibri"/>
              <a:sym typeface="Calibri"/>
            </a:endParaRPr>
          </a:p>
        </p:txBody>
      </p:sp>
      <p:sp>
        <p:nvSpPr>
          <p:cNvPr id="50" name="Google Shape;50;g2e0a2c255f7_0_22"/>
          <p:cNvSpPr/>
          <p:nvPr/>
        </p:nvSpPr>
        <p:spPr>
          <a:xfrm>
            <a:off x="2667333" y="5473700"/>
            <a:ext cx="56226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Extraordinary Realm</a:t>
            </a:r>
            <a:endParaRPr b="0" i="0" sz="3200" u="none" cap="none" strike="noStrike">
              <a:solidFill>
                <a:schemeClr val="dk1"/>
              </a:solidFill>
              <a:latin typeface="Calibri"/>
              <a:ea typeface="Calibri"/>
              <a:cs typeface="Calibri"/>
              <a:sym typeface="Calibri"/>
            </a:endParaRPr>
          </a:p>
        </p:txBody>
      </p:sp>
      <p:sp>
        <p:nvSpPr>
          <p:cNvPr id="51" name="Google Shape;51;g2e0a2c255f7_0_22"/>
          <p:cNvSpPr/>
          <p:nvPr/>
        </p:nvSpPr>
        <p:spPr>
          <a:xfrm>
            <a:off x="8154419" y="45212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g2e0a2c255f7_0_22"/>
          <p:cNvSpPr/>
          <p:nvPr/>
        </p:nvSpPr>
        <p:spPr>
          <a:xfrm>
            <a:off x="8154419" y="4521200"/>
            <a:ext cx="1625700" cy="1625700"/>
          </a:xfrm>
          <a:prstGeom prst="rect">
            <a:avLst/>
          </a:prstGeom>
          <a:noFill/>
          <a:ln cap="flat" cmpd="sng" w="50800">
            <a:solidFill>
              <a:srgbClr val="80FAE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g2e0a2c255f7_0_22"/>
          <p:cNvSpPr/>
          <p:nvPr/>
        </p:nvSpPr>
        <p:spPr>
          <a:xfrm>
            <a:off x="8465608" y="4902200"/>
            <a:ext cx="1003500" cy="863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83FDEA"/>
              </a:buClr>
              <a:buSzPts val="4800"/>
              <a:buFont typeface="Turret Road ExtraBold"/>
              <a:buNone/>
            </a:pPr>
            <a:r>
              <a:rPr b="0" i="0" lang="en-US" sz="4800" u="none" cap="none" strike="noStrike">
                <a:solidFill>
                  <a:srgbClr val="83FDEA"/>
                </a:solidFill>
                <a:latin typeface="Turret Road ExtraBold"/>
                <a:ea typeface="Turret Road ExtraBold"/>
                <a:cs typeface="Turret Road ExtraBold"/>
                <a:sym typeface="Turret Road ExtraBold"/>
              </a:rPr>
              <a:t>02</a:t>
            </a:r>
            <a:endParaRPr b="0" i="0" sz="4800" u="none" cap="none" strike="noStrike">
              <a:solidFill>
                <a:schemeClr val="dk1"/>
              </a:solidFill>
              <a:latin typeface="Calibri"/>
              <a:ea typeface="Calibri"/>
              <a:cs typeface="Calibri"/>
              <a:sym typeface="Calibri"/>
            </a:endParaRPr>
          </a:p>
        </p:txBody>
      </p:sp>
      <p:sp>
        <p:nvSpPr>
          <p:cNvPr id="54" name="Google Shape;54;g2e0a2c255f7_0_22"/>
          <p:cNvSpPr/>
          <p:nvPr/>
        </p:nvSpPr>
        <p:spPr>
          <a:xfrm>
            <a:off x="9983448" y="4711700"/>
            <a:ext cx="5487000" cy="124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g2e0a2c255f7_0_22"/>
          <p:cNvSpPr/>
          <p:nvPr/>
        </p:nvSpPr>
        <p:spPr>
          <a:xfrm>
            <a:off x="9983448" y="4711700"/>
            <a:ext cx="56904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Turret Road ExtraBold"/>
              <a:buNone/>
            </a:pPr>
            <a:r>
              <a:rPr b="0" i="0" lang="en-US" sz="4800" u="none" cap="none" strike="noStrike">
                <a:solidFill>
                  <a:srgbClr val="FFFFFF"/>
                </a:solidFill>
                <a:latin typeface="Turret Road ExtraBold"/>
                <a:ea typeface="Turret Road ExtraBold"/>
                <a:cs typeface="Turret Road ExtraBold"/>
                <a:sym typeface="Turret Road ExtraBold"/>
              </a:rPr>
              <a:t>Encounters</a:t>
            </a:r>
            <a:endParaRPr b="0" i="0" sz="4800" u="none" cap="none" strike="noStrike">
              <a:solidFill>
                <a:schemeClr val="dk1"/>
              </a:solidFill>
              <a:latin typeface="Calibri"/>
              <a:ea typeface="Calibri"/>
              <a:cs typeface="Calibri"/>
              <a:sym typeface="Calibri"/>
            </a:endParaRPr>
          </a:p>
        </p:txBody>
      </p:sp>
      <p:sp>
        <p:nvSpPr>
          <p:cNvPr id="56" name="Google Shape;56;g2e0a2c255f7_0_22"/>
          <p:cNvSpPr/>
          <p:nvPr/>
        </p:nvSpPr>
        <p:spPr>
          <a:xfrm>
            <a:off x="9983448" y="5473700"/>
            <a:ext cx="56226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Unicorn Sightings</a:t>
            </a:r>
            <a:endParaRPr b="0" i="0" sz="3200" u="none" cap="none" strike="noStrike">
              <a:solidFill>
                <a:schemeClr val="dk1"/>
              </a:solidFill>
              <a:latin typeface="Calibri"/>
              <a:ea typeface="Calibri"/>
              <a:cs typeface="Calibri"/>
              <a:sym typeface="Calibri"/>
            </a:endParaRPr>
          </a:p>
        </p:txBody>
      </p:sp>
      <p:sp>
        <p:nvSpPr>
          <p:cNvPr id="57" name="Google Shape;57;g2e0a2c255f7_0_22"/>
          <p:cNvSpPr/>
          <p:nvPr/>
        </p:nvSpPr>
        <p:spPr>
          <a:xfrm>
            <a:off x="838305" y="75057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g2e0a2c255f7_0_22"/>
          <p:cNvSpPr/>
          <p:nvPr/>
        </p:nvSpPr>
        <p:spPr>
          <a:xfrm>
            <a:off x="838305" y="7505700"/>
            <a:ext cx="1625700" cy="1625700"/>
          </a:xfrm>
          <a:prstGeom prst="rect">
            <a:avLst/>
          </a:prstGeom>
          <a:noFill/>
          <a:ln cap="flat" cmpd="sng" w="50800">
            <a:solidFill>
              <a:srgbClr val="80FAE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g2e0a2c255f7_0_22"/>
          <p:cNvSpPr/>
          <p:nvPr/>
        </p:nvSpPr>
        <p:spPr>
          <a:xfrm>
            <a:off x="1181248" y="7886700"/>
            <a:ext cx="939900" cy="863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83FDEA"/>
              </a:buClr>
              <a:buSzPts val="4800"/>
              <a:buFont typeface="Turret Road ExtraBold"/>
              <a:buNone/>
            </a:pPr>
            <a:r>
              <a:rPr b="0" i="0" lang="en-US" sz="4800" u="none" cap="none" strike="noStrike">
                <a:solidFill>
                  <a:srgbClr val="83FDEA"/>
                </a:solidFill>
                <a:latin typeface="Turret Road ExtraBold"/>
                <a:ea typeface="Turret Road ExtraBold"/>
                <a:cs typeface="Turret Road ExtraBold"/>
                <a:sym typeface="Turret Road ExtraBold"/>
              </a:rPr>
              <a:t>03</a:t>
            </a:r>
            <a:endParaRPr b="0" i="0" sz="4800" u="none" cap="none" strike="noStrike">
              <a:solidFill>
                <a:schemeClr val="dk1"/>
              </a:solidFill>
              <a:latin typeface="Calibri"/>
              <a:ea typeface="Calibri"/>
              <a:cs typeface="Calibri"/>
              <a:sym typeface="Calibri"/>
            </a:endParaRPr>
          </a:p>
        </p:txBody>
      </p:sp>
      <p:sp>
        <p:nvSpPr>
          <p:cNvPr id="60" name="Google Shape;60;g2e0a2c255f7_0_22"/>
          <p:cNvSpPr/>
          <p:nvPr/>
        </p:nvSpPr>
        <p:spPr>
          <a:xfrm>
            <a:off x="2667333" y="7696200"/>
            <a:ext cx="5487000" cy="124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g2e0a2c255f7_0_22"/>
          <p:cNvSpPr/>
          <p:nvPr/>
        </p:nvSpPr>
        <p:spPr>
          <a:xfrm>
            <a:off x="2667333" y="7696200"/>
            <a:ext cx="56904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Turret Road ExtraBold"/>
              <a:buNone/>
            </a:pPr>
            <a:r>
              <a:rPr b="0" i="0" lang="en-US" sz="4800" u="none" cap="none" strike="noStrike">
                <a:solidFill>
                  <a:srgbClr val="FFFFFF"/>
                </a:solidFill>
                <a:latin typeface="Turret Road ExtraBold"/>
                <a:ea typeface="Turret Road ExtraBold"/>
                <a:cs typeface="Turret Road ExtraBold"/>
                <a:sym typeface="Turret Road ExtraBold"/>
              </a:rPr>
              <a:t>Wonders</a:t>
            </a:r>
            <a:endParaRPr b="0" i="0" sz="4800" u="none" cap="none" strike="noStrike">
              <a:solidFill>
                <a:schemeClr val="dk1"/>
              </a:solidFill>
              <a:latin typeface="Calibri"/>
              <a:ea typeface="Calibri"/>
              <a:cs typeface="Calibri"/>
              <a:sym typeface="Calibri"/>
            </a:endParaRPr>
          </a:p>
        </p:txBody>
      </p:sp>
      <p:sp>
        <p:nvSpPr>
          <p:cNvPr id="62" name="Google Shape;62;g2e0a2c255f7_0_22"/>
          <p:cNvSpPr/>
          <p:nvPr/>
        </p:nvSpPr>
        <p:spPr>
          <a:xfrm>
            <a:off x="2667333" y="8458200"/>
            <a:ext cx="56226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Wishes Granted</a:t>
            </a:r>
            <a:endParaRPr b="0" i="0" sz="3200" u="none" cap="none" strike="noStrike">
              <a:solidFill>
                <a:schemeClr val="dk1"/>
              </a:solidFill>
              <a:latin typeface="Calibri"/>
              <a:ea typeface="Calibri"/>
              <a:cs typeface="Calibri"/>
              <a:sym typeface="Calibri"/>
            </a:endParaRPr>
          </a:p>
        </p:txBody>
      </p:sp>
      <p:sp>
        <p:nvSpPr>
          <p:cNvPr id="63" name="Google Shape;63;g2e0a2c255f7_0_22"/>
          <p:cNvSpPr/>
          <p:nvPr/>
        </p:nvSpPr>
        <p:spPr>
          <a:xfrm>
            <a:off x="8154419" y="75057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g2e0a2c255f7_0_22"/>
          <p:cNvSpPr/>
          <p:nvPr/>
        </p:nvSpPr>
        <p:spPr>
          <a:xfrm>
            <a:off x="8154419" y="7505700"/>
            <a:ext cx="1625700" cy="1625700"/>
          </a:xfrm>
          <a:prstGeom prst="roundRect">
            <a:avLst>
              <a:gd fmla="val 781313" name="adj"/>
            </a:avLst>
          </a:prstGeom>
          <a:noFill/>
          <a:ln cap="flat" cmpd="sng" w="50800">
            <a:solidFill>
              <a:srgbClr val="80FAE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g2e0a2c255f7_0_22"/>
          <p:cNvSpPr/>
          <p:nvPr/>
        </p:nvSpPr>
        <p:spPr>
          <a:xfrm>
            <a:off x="8503713" y="7886700"/>
            <a:ext cx="927300" cy="863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83FDEA"/>
              </a:buClr>
              <a:buSzPts val="4800"/>
              <a:buFont typeface="Turret Road ExtraBold"/>
              <a:buNone/>
            </a:pPr>
            <a:r>
              <a:rPr b="0" i="0" lang="en-US" sz="4800" u="none" cap="none" strike="noStrike">
                <a:solidFill>
                  <a:srgbClr val="83FDEA"/>
                </a:solidFill>
                <a:latin typeface="Turret Road ExtraBold"/>
                <a:ea typeface="Turret Road ExtraBold"/>
                <a:cs typeface="Turret Road ExtraBold"/>
                <a:sym typeface="Turret Road ExtraBold"/>
              </a:rPr>
              <a:t>04</a:t>
            </a:r>
            <a:endParaRPr b="0" i="0" sz="4800" u="none" cap="none" strike="noStrike">
              <a:solidFill>
                <a:schemeClr val="dk1"/>
              </a:solidFill>
              <a:latin typeface="Calibri"/>
              <a:ea typeface="Calibri"/>
              <a:cs typeface="Calibri"/>
              <a:sym typeface="Calibri"/>
            </a:endParaRPr>
          </a:p>
        </p:txBody>
      </p:sp>
      <p:sp>
        <p:nvSpPr>
          <p:cNvPr id="66" name="Google Shape;66;g2e0a2c255f7_0_22"/>
          <p:cNvSpPr/>
          <p:nvPr/>
        </p:nvSpPr>
        <p:spPr>
          <a:xfrm>
            <a:off x="9983448" y="7696200"/>
            <a:ext cx="5487000" cy="124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g2e0a2c255f7_0_22"/>
          <p:cNvSpPr/>
          <p:nvPr/>
        </p:nvSpPr>
        <p:spPr>
          <a:xfrm>
            <a:off x="9983448" y="7696200"/>
            <a:ext cx="56904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Turret Road ExtraBold"/>
              <a:buNone/>
            </a:pPr>
            <a:r>
              <a:rPr b="0" i="0" lang="en-US" sz="4800" u="none" cap="none" strike="noStrike">
                <a:solidFill>
                  <a:srgbClr val="FFFFFF"/>
                </a:solidFill>
                <a:latin typeface="Turret Road ExtraBold"/>
                <a:ea typeface="Turret Road ExtraBold"/>
                <a:cs typeface="Turret Road ExtraBold"/>
                <a:sym typeface="Turret Road ExtraBold"/>
              </a:rPr>
              <a:t>Magic</a:t>
            </a:r>
            <a:endParaRPr b="0" i="0" sz="4800" u="none" cap="none" strike="noStrike">
              <a:solidFill>
                <a:schemeClr val="dk1"/>
              </a:solidFill>
              <a:latin typeface="Calibri"/>
              <a:ea typeface="Calibri"/>
              <a:cs typeface="Calibri"/>
              <a:sym typeface="Calibri"/>
            </a:endParaRPr>
          </a:p>
        </p:txBody>
      </p:sp>
      <p:sp>
        <p:nvSpPr>
          <p:cNvPr id="68" name="Google Shape;68;g2e0a2c255f7_0_22"/>
          <p:cNvSpPr/>
          <p:nvPr/>
        </p:nvSpPr>
        <p:spPr>
          <a:xfrm>
            <a:off x="9983448" y="8458200"/>
            <a:ext cx="56226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Spellcasting</a:t>
            </a:r>
            <a:endParaRPr b="0" i="0" sz="3200" u="none" cap="none" strike="noStrike">
              <a:solidFill>
                <a:schemeClr val="dk1"/>
              </a:solidFill>
              <a:latin typeface="Calibri"/>
              <a:ea typeface="Calibri"/>
              <a:cs typeface="Calibri"/>
              <a:sym typeface="Calibri"/>
            </a:endParaRPr>
          </a:p>
        </p:txBody>
      </p:sp>
      <p:sp>
        <p:nvSpPr>
          <p:cNvPr id="69" name="Google Shape;69;g2e0a2c255f7_0_22"/>
          <p:cNvSpPr/>
          <p:nvPr/>
        </p:nvSpPr>
        <p:spPr>
          <a:xfrm>
            <a:off x="838305" y="104902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g2e0a2c255f7_0_22"/>
          <p:cNvSpPr/>
          <p:nvPr/>
        </p:nvSpPr>
        <p:spPr>
          <a:xfrm>
            <a:off x="838305" y="10490200"/>
            <a:ext cx="1625700" cy="1625700"/>
          </a:xfrm>
          <a:prstGeom prst="roundRect">
            <a:avLst>
              <a:gd fmla="val 781313" name="adj"/>
            </a:avLst>
          </a:prstGeom>
          <a:noFill/>
          <a:ln cap="flat" cmpd="sng" w="50800">
            <a:solidFill>
              <a:srgbClr val="80FAE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g2e0a2c255f7_0_22"/>
          <p:cNvSpPr/>
          <p:nvPr/>
        </p:nvSpPr>
        <p:spPr>
          <a:xfrm>
            <a:off x="1149494" y="10871200"/>
            <a:ext cx="1003500" cy="863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83FDEA"/>
              </a:buClr>
              <a:buSzPts val="4800"/>
              <a:buFont typeface="Turret Road ExtraBold"/>
              <a:buNone/>
            </a:pPr>
            <a:r>
              <a:rPr b="0" i="0" lang="en-US" sz="4800" u="none" cap="none" strike="noStrike">
                <a:solidFill>
                  <a:srgbClr val="83FDEA"/>
                </a:solidFill>
                <a:latin typeface="Turret Road ExtraBold"/>
                <a:ea typeface="Turret Road ExtraBold"/>
                <a:cs typeface="Turret Road ExtraBold"/>
                <a:sym typeface="Turret Road ExtraBold"/>
              </a:rPr>
              <a:t>05</a:t>
            </a:r>
            <a:endParaRPr b="0" i="0" sz="4800" u="none" cap="none" strike="noStrike">
              <a:solidFill>
                <a:schemeClr val="dk1"/>
              </a:solidFill>
              <a:latin typeface="Calibri"/>
              <a:ea typeface="Calibri"/>
              <a:cs typeface="Calibri"/>
              <a:sym typeface="Calibri"/>
            </a:endParaRPr>
          </a:p>
        </p:txBody>
      </p:sp>
      <p:sp>
        <p:nvSpPr>
          <p:cNvPr id="72" name="Google Shape;72;g2e0a2c255f7_0_22"/>
          <p:cNvSpPr/>
          <p:nvPr/>
        </p:nvSpPr>
        <p:spPr>
          <a:xfrm>
            <a:off x="2667333" y="10680700"/>
            <a:ext cx="5487000" cy="124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g2e0a2c255f7_0_22"/>
          <p:cNvSpPr/>
          <p:nvPr/>
        </p:nvSpPr>
        <p:spPr>
          <a:xfrm>
            <a:off x="2667333" y="10680700"/>
            <a:ext cx="56904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Turret Road ExtraBold"/>
              <a:buNone/>
            </a:pPr>
            <a:r>
              <a:rPr b="0" i="0" lang="en-US" sz="4800" u="none" cap="none" strike="noStrike">
                <a:solidFill>
                  <a:srgbClr val="FFFFFF"/>
                </a:solidFill>
                <a:latin typeface="Turret Road ExtraBold"/>
                <a:ea typeface="Turret Road ExtraBold"/>
                <a:cs typeface="Turret Road ExtraBold"/>
                <a:sym typeface="Turret Road ExtraBold"/>
              </a:rPr>
              <a:t>Adventure</a:t>
            </a:r>
            <a:endParaRPr b="0" i="0" sz="4800" u="none" cap="none" strike="noStrike">
              <a:solidFill>
                <a:schemeClr val="dk1"/>
              </a:solidFill>
              <a:latin typeface="Calibri"/>
              <a:ea typeface="Calibri"/>
              <a:cs typeface="Calibri"/>
              <a:sym typeface="Calibri"/>
            </a:endParaRPr>
          </a:p>
        </p:txBody>
      </p:sp>
      <p:sp>
        <p:nvSpPr>
          <p:cNvPr id="74" name="Google Shape;74;g2e0a2c255f7_0_22"/>
          <p:cNvSpPr/>
          <p:nvPr/>
        </p:nvSpPr>
        <p:spPr>
          <a:xfrm>
            <a:off x="2667333" y="11442700"/>
            <a:ext cx="56226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Happily Ever After</a:t>
            </a:r>
            <a:endParaRPr b="0" i="0" sz="3200" u="none" cap="none" strike="noStrike">
              <a:solidFill>
                <a:schemeClr val="dk1"/>
              </a:solidFill>
              <a:latin typeface="Calibri"/>
              <a:ea typeface="Calibri"/>
              <a:cs typeface="Calibri"/>
              <a:sym typeface="Calibri"/>
            </a:endParaRPr>
          </a:p>
        </p:txBody>
      </p:sp>
      <p:sp>
        <p:nvSpPr>
          <p:cNvPr id="75" name="Google Shape;75;g2e0a2c255f7_0_22"/>
          <p:cNvSpPr/>
          <p:nvPr/>
        </p:nvSpPr>
        <p:spPr>
          <a:xfrm>
            <a:off x="8154419" y="104902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g2e0a2c255f7_0_22"/>
          <p:cNvSpPr/>
          <p:nvPr/>
        </p:nvSpPr>
        <p:spPr>
          <a:xfrm>
            <a:off x="8154419" y="10490200"/>
            <a:ext cx="1625700" cy="1625700"/>
          </a:xfrm>
          <a:prstGeom prst="rect">
            <a:avLst/>
          </a:prstGeom>
          <a:noFill/>
          <a:ln cap="flat" cmpd="sng" w="50800">
            <a:solidFill>
              <a:srgbClr val="80FAE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g2e0a2c255f7_0_22"/>
          <p:cNvSpPr/>
          <p:nvPr/>
        </p:nvSpPr>
        <p:spPr>
          <a:xfrm>
            <a:off x="8491011" y="10871200"/>
            <a:ext cx="952500" cy="863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83FDEA"/>
              </a:buClr>
              <a:buSzPts val="4800"/>
              <a:buFont typeface="Turret Road ExtraBold"/>
              <a:buNone/>
            </a:pPr>
            <a:r>
              <a:rPr b="0" i="0" lang="en-US" sz="4800" u="none" cap="none" strike="noStrike">
                <a:solidFill>
                  <a:srgbClr val="83FDEA"/>
                </a:solidFill>
                <a:latin typeface="Turret Road ExtraBold"/>
                <a:ea typeface="Turret Road ExtraBold"/>
                <a:cs typeface="Turret Road ExtraBold"/>
                <a:sym typeface="Turret Road ExtraBold"/>
              </a:rPr>
              <a:t>06</a:t>
            </a:r>
            <a:endParaRPr b="0" i="0" sz="4800" u="none" cap="none" strike="noStrike">
              <a:solidFill>
                <a:schemeClr val="dk1"/>
              </a:solidFill>
              <a:latin typeface="Calibri"/>
              <a:ea typeface="Calibri"/>
              <a:cs typeface="Calibri"/>
              <a:sym typeface="Calibri"/>
            </a:endParaRPr>
          </a:p>
        </p:txBody>
      </p:sp>
      <p:sp>
        <p:nvSpPr>
          <p:cNvPr id="78" name="Google Shape;78;g2e0a2c255f7_0_22"/>
          <p:cNvSpPr/>
          <p:nvPr/>
        </p:nvSpPr>
        <p:spPr>
          <a:xfrm>
            <a:off x="9983448" y="10680700"/>
            <a:ext cx="5487000" cy="124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g2e0a2c255f7_0_22"/>
          <p:cNvSpPr/>
          <p:nvPr/>
        </p:nvSpPr>
        <p:spPr>
          <a:xfrm>
            <a:off x="9983448" y="10680700"/>
            <a:ext cx="56904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Turret Road ExtraBold"/>
              <a:buNone/>
            </a:pPr>
            <a:r>
              <a:rPr b="0" i="0" lang="en-US" sz="4800" u="none" cap="none" strike="noStrike">
                <a:solidFill>
                  <a:srgbClr val="FFFFFF"/>
                </a:solidFill>
                <a:latin typeface="Turret Road ExtraBold"/>
                <a:ea typeface="Turret Road ExtraBold"/>
                <a:cs typeface="Turret Road ExtraBold"/>
                <a:sym typeface="Turret Road ExtraBold"/>
              </a:rPr>
              <a:t>Conclusion</a:t>
            </a:r>
            <a:endParaRPr b="0" i="0" sz="4800" u="none" cap="none" strike="noStrike">
              <a:solidFill>
                <a:schemeClr val="dk1"/>
              </a:solidFill>
              <a:latin typeface="Calibri"/>
              <a:ea typeface="Calibri"/>
              <a:cs typeface="Calibri"/>
              <a:sym typeface="Calibri"/>
            </a:endParaRPr>
          </a:p>
        </p:txBody>
      </p:sp>
      <p:sp>
        <p:nvSpPr>
          <p:cNvPr id="80" name="Google Shape;80;g2e0a2c255f7_0_22"/>
          <p:cNvSpPr/>
          <p:nvPr/>
        </p:nvSpPr>
        <p:spPr>
          <a:xfrm>
            <a:off x="9983448" y="11442700"/>
            <a:ext cx="56226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Embrace the Fantasy</a:t>
            </a:r>
            <a:endParaRPr b="0" i="0" sz="3200" u="none" cap="none" strike="noStrike">
              <a:solidFill>
                <a:schemeClr val="dk1"/>
              </a:solidFill>
              <a:latin typeface="Calibri"/>
              <a:ea typeface="Calibri"/>
              <a:cs typeface="Calibri"/>
              <a:sym typeface="Calibri"/>
            </a:endParaRPr>
          </a:p>
        </p:txBody>
      </p:sp>
      <p:pic>
        <p:nvPicPr>
          <p:cNvPr descr=" " id="81" name="Google Shape;81;g2e0a2c255f7_0_22"/>
          <p:cNvPicPr preferRelativeResize="0"/>
          <p:nvPr/>
        </p:nvPicPr>
        <p:blipFill rotWithShape="1">
          <a:blip r:embed="rId5">
            <a:alphaModFix/>
          </a:blip>
          <a:srcRect b="0" l="0" r="0" t="0"/>
          <a:stretch/>
        </p:blipFill>
        <p:spPr>
          <a:xfrm>
            <a:off x="13959045" y="3035300"/>
            <a:ext cx="9640505" cy="93218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3135"/>
        </a:solidFill>
      </p:bgPr>
    </p:bg>
    <p:spTree>
      <p:nvGrpSpPr>
        <p:cNvPr id="86" name="Shape 86"/>
        <p:cNvGrpSpPr/>
        <p:nvPr/>
      </p:nvGrpSpPr>
      <p:grpSpPr>
        <a:xfrm>
          <a:off x="0" y="0"/>
          <a:ext cx="0" cy="0"/>
          <a:chOff x="0" y="0"/>
          <a:chExt cx="0" cy="0"/>
        </a:xfrm>
      </p:grpSpPr>
      <p:pic>
        <p:nvPicPr>
          <p:cNvPr descr=" " id="87" name="Google Shape;87;g2e0a2c255f7_0_68"/>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88" name="Google Shape;88;g2e0a2c255f7_0_6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9" name="Google Shape;89;g2e0a2c255f7_0_6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90" name="Google Shape;90;g2e0a2c255f7_0_68"/>
          <p:cNvSpPr/>
          <p:nvPr/>
        </p:nvSpPr>
        <p:spPr>
          <a:xfrm>
            <a:off x="2959470" y="2209800"/>
            <a:ext cx="16626300" cy="1714500"/>
          </a:xfrm>
          <a:prstGeom prst="rect">
            <a:avLst/>
          </a:prstGeom>
          <a:noFill/>
          <a:ln cap="flat" cmpd="sng" w="50800">
            <a:solidFill>
              <a:srgbClr val="80FAE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g2e0a2c255f7_0_68"/>
          <p:cNvSpPr/>
          <p:nvPr/>
        </p:nvSpPr>
        <p:spPr>
          <a:xfrm>
            <a:off x="3721565" y="2514600"/>
            <a:ext cx="15441000" cy="144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3FDEA"/>
              </a:buClr>
              <a:buSzPts val="8000"/>
              <a:buFont typeface="Turret Road ExtraBold"/>
              <a:buNone/>
            </a:pPr>
            <a:r>
              <a:rPr b="0" i="0" lang="en-US" sz="8000" u="none" cap="none" strike="noStrike">
                <a:solidFill>
                  <a:srgbClr val="83FDEA"/>
                </a:solidFill>
                <a:latin typeface="Turret Road ExtraBold"/>
                <a:ea typeface="Turret Road ExtraBold"/>
                <a:cs typeface="Turret Road ExtraBold"/>
                <a:sym typeface="Turret Road ExtraBold"/>
              </a:rPr>
              <a:t>The Realm of the Extraordinary</a:t>
            </a:r>
            <a:endParaRPr b="0" i="0" sz="8000" u="none" cap="none" strike="noStrike">
              <a:solidFill>
                <a:schemeClr val="dk1"/>
              </a:solidFill>
              <a:latin typeface="Calibri"/>
              <a:ea typeface="Calibri"/>
              <a:cs typeface="Calibri"/>
              <a:sym typeface="Calibri"/>
            </a:endParaRPr>
          </a:p>
        </p:txBody>
      </p:sp>
      <p:sp>
        <p:nvSpPr>
          <p:cNvPr id="92" name="Google Shape;92;g2e0a2c255f7_0_68"/>
          <p:cNvSpPr/>
          <p:nvPr/>
        </p:nvSpPr>
        <p:spPr>
          <a:xfrm>
            <a:off x="2959470" y="4737100"/>
            <a:ext cx="8861400" cy="44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3" name="Google Shape;93;g2e0a2c255f7_0_68"/>
          <p:cNvSpPr/>
          <p:nvPr/>
        </p:nvSpPr>
        <p:spPr>
          <a:xfrm>
            <a:off x="12701588" y="4737100"/>
            <a:ext cx="8861400" cy="44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3135"/>
        </a:solidFill>
      </p:bgPr>
    </p:bg>
    <p:spTree>
      <p:nvGrpSpPr>
        <p:cNvPr id="98" name="Shape 98"/>
        <p:cNvGrpSpPr/>
        <p:nvPr/>
      </p:nvGrpSpPr>
      <p:grpSpPr>
        <a:xfrm>
          <a:off x="0" y="0"/>
          <a:ext cx="0" cy="0"/>
          <a:chOff x="0" y="0"/>
          <a:chExt cx="0" cy="0"/>
        </a:xfrm>
      </p:grpSpPr>
      <p:pic>
        <p:nvPicPr>
          <p:cNvPr descr=" " id="99" name="Google Shape;99;g2e0a2c255f7_0_79"/>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00" name="Google Shape;100;g2e0a2c255f7_0_79"/>
          <p:cNvPicPr preferRelativeResize="0"/>
          <p:nvPr/>
        </p:nvPicPr>
        <p:blipFill rotWithShape="1">
          <a:blip r:embed="rId4">
            <a:alphaModFix/>
          </a:blip>
          <a:srcRect b="0" l="0" r="0" t="0"/>
          <a:stretch/>
        </p:blipFill>
        <p:spPr>
          <a:xfrm>
            <a:off x="6274584" y="0"/>
            <a:ext cx="18112464" cy="13716000"/>
          </a:xfrm>
          <a:prstGeom prst="rect">
            <a:avLst/>
          </a:prstGeom>
          <a:noFill/>
          <a:ln>
            <a:noFill/>
          </a:ln>
        </p:spPr>
      </p:pic>
      <p:sp>
        <p:nvSpPr>
          <p:cNvPr id="101" name="Google Shape;101;g2e0a2c255f7_0_7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2" name="Google Shape;102;g2e0a2c255f7_0_7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03" name="Google Shape;103;g2e0a2c255f7_0_79"/>
          <p:cNvSpPr/>
          <p:nvPr/>
        </p:nvSpPr>
        <p:spPr>
          <a:xfrm>
            <a:off x="1778222" y="1435100"/>
            <a:ext cx="7875000" cy="5232300"/>
          </a:xfrm>
          <a:prstGeom prst="rect">
            <a:avLst/>
          </a:prstGeom>
          <a:solidFill>
            <a:srgbClr val="041912"/>
          </a:solidFill>
          <a:ln cap="flat" cmpd="sng" w="50800">
            <a:solidFill>
              <a:srgbClr val="80FAE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4" name="Google Shape;104;g2e0a2c255f7_0_79"/>
          <p:cNvPicPr preferRelativeResize="0"/>
          <p:nvPr/>
        </p:nvPicPr>
        <p:blipFill rotWithShape="1">
          <a:blip r:embed="rId6">
            <a:alphaModFix/>
          </a:blip>
          <a:srcRect b="0" l="0" r="0" t="0"/>
          <a:stretch/>
        </p:blipFill>
        <p:spPr>
          <a:xfrm>
            <a:off x="4877416" y="1714500"/>
            <a:ext cx="1676597" cy="1676400"/>
          </a:xfrm>
          <a:prstGeom prst="rect">
            <a:avLst/>
          </a:prstGeom>
          <a:noFill/>
          <a:ln>
            <a:noFill/>
          </a:ln>
        </p:spPr>
      </p:pic>
      <p:sp>
        <p:nvSpPr>
          <p:cNvPr id="105" name="Google Shape;105;g2e0a2c255f7_0_79"/>
          <p:cNvSpPr/>
          <p:nvPr/>
        </p:nvSpPr>
        <p:spPr>
          <a:xfrm>
            <a:off x="2184673" y="3670294"/>
            <a:ext cx="7062000" cy="269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g2e0a2c255f7_0_79"/>
          <p:cNvSpPr/>
          <p:nvPr/>
        </p:nvSpPr>
        <p:spPr>
          <a:xfrm>
            <a:off x="2083060" y="3670294"/>
            <a:ext cx="7265400" cy="863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Turret Road ExtraBold"/>
              <a:buNone/>
            </a:pPr>
            <a:r>
              <a:rPr b="0" i="0" lang="en-US" sz="4800" u="none" cap="none" strike="noStrike">
                <a:solidFill>
                  <a:srgbClr val="FFFFFF"/>
                </a:solidFill>
                <a:latin typeface="Turret Road ExtraBold"/>
                <a:ea typeface="Turret Road ExtraBold"/>
                <a:cs typeface="Turret Road ExtraBold"/>
                <a:sym typeface="Turret Road ExtraBold"/>
              </a:rPr>
              <a:t>Unicorn Sightings</a:t>
            </a:r>
            <a:endParaRPr b="0" i="0" sz="4800" u="none" cap="none" strike="noStrike">
              <a:solidFill>
                <a:schemeClr val="dk1"/>
              </a:solidFill>
              <a:latin typeface="Calibri"/>
              <a:ea typeface="Calibri"/>
              <a:cs typeface="Calibri"/>
              <a:sym typeface="Calibri"/>
            </a:endParaRPr>
          </a:p>
        </p:txBody>
      </p:sp>
      <p:sp>
        <p:nvSpPr>
          <p:cNvPr id="107" name="Google Shape;107;g2e0a2c255f7_0_79"/>
          <p:cNvSpPr/>
          <p:nvPr/>
        </p:nvSpPr>
        <p:spPr>
          <a:xfrm>
            <a:off x="2116931" y="4432294"/>
            <a:ext cx="7197600" cy="206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08" name="Google Shape;108;g2e0a2c255f7_0_79"/>
          <p:cNvSpPr/>
          <p:nvPr/>
        </p:nvSpPr>
        <p:spPr>
          <a:xfrm>
            <a:off x="1778222" y="7797800"/>
            <a:ext cx="7875000" cy="5232300"/>
          </a:xfrm>
          <a:prstGeom prst="rect">
            <a:avLst/>
          </a:prstGeom>
          <a:solidFill>
            <a:srgbClr val="041912"/>
          </a:solidFill>
          <a:ln cap="flat" cmpd="sng" w="50800">
            <a:solidFill>
              <a:srgbClr val="80FAE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9" name="Google Shape;109;g2e0a2c255f7_0_79"/>
          <p:cNvPicPr preferRelativeResize="0"/>
          <p:nvPr/>
        </p:nvPicPr>
        <p:blipFill rotWithShape="1">
          <a:blip r:embed="rId7">
            <a:alphaModFix/>
          </a:blip>
          <a:srcRect b="0" l="0" r="0" t="0"/>
          <a:stretch/>
        </p:blipFill>
        <p:spPr>
          <a:xfrm>
            <a:off x="4877406" y="8077200"/>
            <a:ext cx="1676616" cy="1676400"/>
          </a:xfrm>
          <a:prstGeom prst="rect">
            <a:avLst/>
          </a:prstGeom>
          <a:noFill/>
          <a:ln>
            <a:noFill/>
          </a:ln>
        </p:spPr>
      </p:pic>
      <p:sp>
        <p:nvSpPr>
          <p:cNvPr id="110" name="Google Shape;110;g2e0a2c255f7_0_79"/>
          <p:cNvSpPr/>
          <p:nvPr/>
        </p:nvSpPr>
        <p:spPr>
          <a:xfrm>
            <a:off x="2184673" y="10033000"/>
            <a:ext cx="7062000" cy="269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g2e0a2c255f7_0_79"/>
          <p:cNvSpPr/>
          <p:nvPr/>
        </p:nvSpPr>
        <p:spPr>
          <a:xfrm>
            <a:off x="2083060" y="10033000"/>
            <a:ext cx="7265400" cy="863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Turret Road ExtraBold"/>
              <a:buNone/>
            </a:pPr>
            <a:r>
              <a:rPr b="0" i="0" lang="en-US" sz="4800" u="none" cap="none" strike="noStrike">
                <a:solidFill>
                  <a:srgbClr val="FFFFFF"/>
                </a:solidFill>
                <a:latin typeface="Turret Road ExtraBold"/>
                <a:ea typeface="Turret Road ExtraBold"/>
                <a:cs typeface="Turret Road ExtraBold"/>
                <a:sym typeface="Turret Road ExtraBold"/>
              </a:rPr>
              <a:t>Dragon Taming</a:t>
            </a:r>
            <a:endParaRPr b="0" i="0" sz="4800" u="none" cap="none" strike="noStrike">
              <a:solidFill>
                <a:schemeClr val="dk1"/>
              </a:solidFill>
              <a:latin typeface="Calibri"/>
              <a:ea typeface="Calibri"/>
              <a:cs typeface="Calibri"/>
              <a:sym typeface="Calibri"/>
            </a:endParaRPr>
          </a:p>
        </p:txBody>
      </p:sp>
      <p:sp>
        <p:nvSpPr>
          <p:cNvPr id="112" name="Google Shape;112;g2e0a2c255f7_0_79"/>
          <p:cNvSpPr/>
          <p:nvPr/>
        </p:nvSpPr>
        <p:spPr>
          <a:xfrm>
            <a:off x="2116931" y="10795000"/>
            <a:ext cx="7197600" cy="206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3135"/>
        </a:solidFill>
      </p:bgPr>
    </p:bg>
    <p:spTree>
      <p:nvGrpSpPr>
        <p:cNvPr id="117" name="Shape 117"/>
        <p:cNvGrpSpPr/>
        <p:nvPr/>
      </p:nvGrpSpPr>
      <p:grpSpPr>
        <a:xfrm>
          <a:off x="0" y="0"/>
          <a:ext cx="0" cy="0"/>
          <a:chOff x="0" y="0"/>
          <a:chExt cx="0" cy="0"/>
        </a:xfrm>
      </p:grpSpPr>
      <p:pic>
        <p:nvPicPr>
          <p:cNvPr descr=" " id="118" name="Google Shape;118;g2e0a2c255f7_0_97"/>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19" name="Google Shape;119;g2e0a2c255f7_0_9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0" name="Google Shape;120;g2e0a2c255f7_0_9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21" name="Google Shape;121;g2e0a2c255f7_0_97"/>
          <p:cNvSpPr/>
          <p:nvPr/>
        </p:nvSpPr>
        <p:spPr>
          <a:xfrm>
            <a:off x="2934067"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2" name="Google Shape;122;g2e0a2c255f7_0_97"/>
          <p:cNvPicPr preferRelativeResize="0"/>
          <p:nvPr/>
        </p:nvPicPr>
        <p:blipFill rotWithShape="1">
          <a:blip r:embed="rId5">
            <a:alphaModFix/>
          </a:blip>
          <a:srcRect b="0" l="0" r="0" t="0"/>
          <a:stretch/>
        </p:blipFill>
        <p:spPr>
          <a:xfrm>
            <a:off x="2934067" y="1384300"/>
            <a:ext cx="8129016" cy="7759700"/>
          </a:xfrm>
          <a:prstGeom prst="rect">
            <a:avLst/>
          </a:prstGeom>
          <a:noFill/>
          <a:ln>
            <a:noFill/>
          </a:ln>
        </p:spPr>
      </p:pic>
      <p:sp>
        <p:nvSpPr>
          <p:cNvPr id="123" name="Google Shape;123;g2e0a2c255f7_0_97"/>
          <p:cNvSpPr/>
          <p:nvPr/>
        </p:nvSpPr>
        <p:spPr>
          <a:xfrm>
            <a:off x="2934067" y="9753600"/>
            <a:ext cx="8129100" cy="1269900"/>
          </a:xfrm>
          <a:prstGeom prst="rect">
            <a:avLst/>
          </a:prstGeom>
          <a:noFill/>
          <a:ln cap="flat" cmpd="sng" w="50800">
            <a:solidFill>
              <a:srgbClr val="80FAE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g2e0a2c255f7_0_97"/>
          <p:cNvSpPr/>
          <p:nvPr/>
        </p:nvSpPr>
        <p:spPr>
          <a:xfrm>
            <a:off x="3696162" y="10058400"/>
            <a:ext cx="51441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3FDEA"/>
              </a:buClr>
              <a:buSzPts val="4800"/>
              <a:buFont typeface="Turret Road ExtraBold"/>
              <a:buNone/>
            </a:pPr>
            <a:r>
              <a:rPr b="0" i="0" lang="en-US" sz="4800" u="none" cap="none" strike="noStrike">
                <a:solidFill>
                  <a:srgbClr val="83FDEA"/>
                </a:solidFill>
                <a:latin typeface="Turret Road ExtraBold"/>
                <a:ea typeface="Turret Road ExtraBold"/>
                <a:cs typeface="Turret Road ExtraBold"/>
                <a:sym typeface="Turret Road ExtraBold"/>
              </a:rPr>
              <a:t>Unicorn Sightings</a:t>
            </a:r>
            <a:endParaRPr b="0" i="0" sz="4800" u="none" cap="none" strike="noStrike">
              <a:solidFill>
                <a:schemeClr val="dk1"/>
              </a:solidFill>
              <a:latin typeface="Calibri"/>
              <a:ea typeface="Calibri"/>
              <a:cs typeface="Calibri"/>
              <a:sym typeface="Calibri"/>
            </a:endParaRPr>
          </a:p>
        </p:txBody>
      </p:sp>
      <p:sp>
        <p:nvSpPr>
          <p:cNvPr id="125" name="Google Shape;125;g2e0a2c255f7_0_97"/>
          <p:cNvSpPr/>
          <p:nvPr/>
        </p:nvSpPr>
        <p:spPr>
          <a:xfrm>
            <a:off x="2934067" y="11633200"/>
            <a:ext cx="81291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g2e0a2c255f7_0_97"/>
          <p:cNvSpPr/>
          <p:nvPr/>
        </p:nvSpPr>
        <p:spPr>
          <a:xfrm>
            <a:off x="2934067" y="11633200"/>
            <a:ext cx="82644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27" name="Google Shape;127;g2e0a2c255f7_0_97"/>
          <p:cNvSpPr/>
          <p:nvPr/>
        </p:nvSpPr>
        <p:spPr>
          <a:xfrm>
            <a:off x="13323965"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8" name="Google Shape;128;g2e0a2c255f7_0_97"/>
          <p:cNvPicPr preferRelativeResize="0"/>
          <p:nvPr/>
        </p:nvPicPr>
        <p:blipFill rotWithShape="1">
          <a:blip r:embed="rId6">
            <a:alphaModFix/>
          </a:blip>
          <a:srcRect b="0" l="0" r="0" t="0"/>
          <a:stretch/>
        </p:blipFill>
        <p:spPr>
          <a:xfrm>
            <a:off x="13323965" y="1384300"/>
            <a:ext cx="8129016" cy="7759700"/>
          </a:xfrm>
          <a:prstGeom prst="rect">
            <a:avLst/>
          </a:prstGeom>
          <a:noFill/>
          <a:ln>
            <a:noFill/>
          </a:ln>
        </p:spPr>
      </p:pic>
      <p:sp>
        <p:nvSpPr>
          <p:cNvPr id="129" name="Google Shape;129;g2e0a2c255f7_0_97"/>
          <p:cNvSpPr/>
          <p:nvPr/>
        </p:nvSpPr>
        <p:spPr>
          <a:xfrm>
            <a:off x="13323965" y="9753600"/>
            <a:ext cx="8129100" cy="1269900"/>
          </a:xfrm>
          <a:prstGeom prst="rect">
            <a:avLst/>
          </a:prstGeom>
          <a:noFill/>
          <a:ln cap="flat" cmpd="sng" w="50800">
            <a:solidFill>
              <a:srgbClr val="80FAE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g2e0a2c255f7_0_97"/>
          <p:cNvSpPr/>
          <p:nvPr/>
        </p:nvSpPr>
        <p:spPr>
          <a:xfrm>
            <a:off x="14086061" y="10058400"/>
            <a:ext cx="45219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3FDEA"/>
              </a:buClr>
              <a:buSzPts val="4800"/>
              <a:buFont typeface="Turret Road ExtraBold"/>
              <a:buNone/>
            </a:pPr>
            <a:r>
              <a:rPr b="0" i="0" lang="en-US" sz="4800" u="none" cap="none" strike="noStrike">
                <a:solidFill>
                  <a:srgbClr val="83FDEA"/>
                </a:solidFill>
                <a:latin typeface="Turret Road ExtraBold"/>
                <a:ea typeface="Turret Road ExtraBold"/>
                <a:cs typeface="Turret Road ExtraBold"/>
                <a:sym typeface="Turret Road ExtraBold"/>
              </a:rPr>
              <a:t>Dragon Taming</a:t>
            </a:r>
            <a:endParaRPr b="0" i="0" sz="4800" u="none" cap="none" strike="noStrike">
              <a:solidFill>
                <a:schemeClr val="dk1"/>
              </a:solidFill>
              <a:latin typeface="Calibri"/>
              <a:ea typeface="Calibri"/>
              <a:cs typeface="Calibri"/>
              <a:sym typeface="Calibri"/>
            </a:endParaRPr>
          </a:p>
        </p:txBody>
      </p:sp>
      <p:sp>
        <p:nvSpPr>
          <p:cNvPr id="131" name="Google Shape;131;g2e0a2c255f7_0_97"/>
          <p:cNvSpPr/>
          <p:nvPr/>
        </p:nvSpPr>
        <p:spPr>
          <a:xfrm>
            <a:off x="13323965" y="11633200"/>
            <a:ext cx="81291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g2e0a2c255f7_0_97"/>
          <p:cNvSpPr/>
          <p:nvPr/>
        </p:nvSpPr>
        <p:spPr>
          <a:xfrm>
            <a:off x="13323965" y="11633200"/>
            <a:ext cx="82644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closer look at the art of taming dragons and the adventurers who take on these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3135"/>
        </a:solidFill>
      </p:bgPr>
    </p:bg>
    <p:spTree>
      <p:nvGrpSpPr>
        <p:cNvPr id="137" name="Shape 137"/>
        <p:cNvGrpSpPr/>
        <p:nvPr/>
      </p:nvGrpSpPr>
      <p:grpSpPr>
        <a:xfrm>
          <a:off x="0" y="0"/>
          <a:ext cx="0" cy="0"/>
          <a:chOff x="0" y="0"/>
          <a:chExt cx="0" cy="0"/>
        </a:xfrm>
      </p:grpSpPr>
      <p:pic>
        <p:nvPicPr>
          <p:cNvPr descr=" " id="138" name="Google Shape;138;g2e0a2c255f7_0_116"/>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39" name="Google Shape;139;g2e0a2c255f7_0_11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0" name="Google Shape;140;g2e0a2c255f7_0_11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41" name="Google Shape;141;g2e0a2c255f7_0_116"/>
          <p:cNvPicPr preferRelativeResize="0"/>
          <p:nvPr/>
        </p:nvPicPr>
        <p:blipFill rotWithShape="1">
          <a:blip r:embed="rId5">
            <a:alphaModFix/>
          </a:blip>
          <a:srcRect b="0" l="0" r="0" t="0"/>
          <a:stretch/>
        </p:blipFill>
        <p:spPr>
          <a:xfrm>
            <a:off x="863708" y="1316515"/>
            <a:ext cx="6068312" cy="4556472"/>
          </a:xfrm>
          <a:prstGeom prst="rect">
            <a:avLst/>
          </a:prstGeom>
          <a:noFill/>
          <a:ln>
            <a:noFill/>
          </a:ln>
        </p:spPr>
      </p:pic>
      <p:sp>
        <p:nvSpPr>
          <p:cNvPr id="142" name="Google Shape;142;g2e0a2c255f7_0_116"/>
          <p:cNvSpPr/>
          <p:nvPr/>
        </p:nvSpPr>
        <p:spPr>
          <a:xfrm>
            <a:off x="5842730" y="4699000"/>
            <a:ext cx="13603500" cy="476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g2e0a2c255f7_0_116"/>
          <p:cNvSpPr/>
          <p:nvPr/>
        </p:nvSpPr>
        <p:spPr>
          <a:xfrm>
            <a:off x="5842730" y="4699000"/>
            <a:ext cx="13806600" cy="4165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Turret Road ExtraBold"/>
              <a:buNone/>
            </a:pPr>
            <a:r>
              <a:rPr b="0" i="0" lang="en-US" sz="4800" u="none" cap="none" strike="noStrike">
                <a:solidFill>
                  <a:srgbClr val="FFFFFF"/>
                </a:solidFill>
                <a:latin typeface="Turret Road ExtraBold"/>
                <a:ea typeface="Turret Road ExtraBold"/>
                <a:cs typeface="Turret Road ExtraBold"/>
                <a:sym typeface="Turret Road ExtraBold"/>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44" name="Google Shape;144;g2e0a2c255f7_0_116"/>
          <p:cNvSpPr/>
          <p:nvPr/>
        </p:nvSpPr>
        <p:spPr>
          <a:xfrm>
            <a:off x="15216502" y="8966200"/>
            <a:ext cx="4382100" cy="647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Turret Road ExtraBold"/>
              <a:buNone/>
            </a:pPr>
            <a:r>
              <a:rPr b="0" i="0" lang="en-US" sz="3600" u="none" cap="none" strike="noStrike">
                <a:solidFill>
                  <a:srgbClr val="FFFFFF"/>
                </a:solidFill>
                <a:latin typeface="Turret Road ExtraBold"/>
                <a:ea typeface="Turret Road ExtraBold"/>
                <a:cs typeface="Turret Road ExtraBold"/>
                <a:sym typeface="Turret Road ExtraBold"/>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3135"/>
        </a:solidFill>
      </p:bgPr>
    </p:bg>
    <p:spTree>
      <p:nvGrpSpPr>
        <p:cNvPr id="149" name="Shape 149"/>
        <p:cNvGrpSpPr/>
        <p:nvPr/>
      </p:nvGrpSpPr>
      <p:grpSpPr>
        <a:xfrm>
          <a:off x="0" y="0"/>
          <a:ext cx="0" cy="0"/>
          <a:chOff x="0" y="0"/>
          <a:chExt cx="0" cy="0"/>
        </a:xfrm>
      </p:grpSpPr>
      <p:pic>
        <p:nvPicPr>
          <p:cNvPr descr=" " id="150" name="Google Shape;150;g2e0a2c255f7_0_127"/>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51" name="Google Shape;151;g2e0a2c255f7_0_127"/>
          <p:cNvSpPr/>
          <p:nvPr/>
        </p:nvSpPr>
        <p:spPr>
          <a:xfrm>
            <a:off x="2984873" y="1092200"/>
            <a:ext cx="18442800" cy="1714500"/>
          </a:xfrm>
          <a:prstGeom prst="rect">
            <a:avLst/>
          </a:prstGeom>
          <a:noFill/>
          <a:ln cap="flat" cmpd="sng" w="50800">
            <a:solidFill>
              <a:srgbClr val="80FAE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g2e0a2c255f7_0_127"/>
          <p:cNvSpPr/>
          <p:nvPr/>
        </p:nvSpPr>
        <p:spPr>
          <a:xfrm>
            <a:off x="3746968" y="1397000"/>
            <a:ext cx="17257200" cy="144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3FDEA"/>
              </a:buClr>
              <a:buSzPts val="8000"/>
              <a:buFont typeface="Turret Road ExtraBold"/>
              <a:buNone/>
            </a:pPr>
            <a:r>
              <a:rPr b="0" i="0" lang="en-US" sz="8000" u="none" cap="none" strike="noStrike">
                <a:solidFill>
                  <a:srgbClr val="83FDEA"/>
                </a:solidFill>
                <a:latin typeface="Turret Road ExtraBold"/>
                <a:ea typeface="Turret Road ExtraBold"/>
                <a:cs typeface="Turret Road ExtraBold"/>
                <a:sym typeface="Turret Road ExtraBold"/>
              </a:rPr>
              <a:t>The Magic of Dragons: A Research</a:t>
            </a:r>
            <a:endParaRPr b="0" i="0" sz="8000" u="none" cap="none" strike="noStrike">
              <a:solidFill>
                <a:schemeClr val="dk1"/>
              </a:solidFill>
              <a:latin typeface="Calibri"/>
              <a:ea typeface="Calibri"/>
              <a:cs typeface="Calibri"/>
              <a:sym typeface="Calibri"/>
            </a:endParaRPr>
          </a:p>
        </p:txBody>
      </p:sp>
      <p:sp>
        <p:nvSpPr>
          <p:cNvPr id="153" name="Google Shape;153;g2e0a2c255f7_0_127"/>
          <p:cNvSpPr/>
          <p:nvPr/>
        </p:nvSpPr>
        <p:spPr>
          <a:xfrm>
            <a:off x="14200375" y="44069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g2e0a2c255f7_0_127"/>
          <p:cNvSpPr/>
          <p:nvPr/>
        </p:nvSpPr>
        <p:spPr>
          <a:xfrm>
            <a:off x="14200375" y="4406900"/>
            <a:ext cx="8205300" cy="8204100"/>
          </a:xfrm>
          <a:prstGeom prst="ellipse">
            <a:avLst/>
          </a:prstGeom>
          <a:noFill/>
          <a:ln cap="flat" cmpd="sng" w="50800">
            <a:solidFill>
              <a:srgbClr val="80FAE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g2e0a2c255f7_0_127"/>
          <p:cNvSpPr/>
          <p:nvPr/>
        </p:nvSpPr>
        <p:spPr>
          <a:xfrm>
            <a:off x="15229203" y="6299200"/>
            <a:ext cx="6160200" cy="6159600"/>
          </a:xfrm>
          <a:prstGeom prst="ellipse">
            <a:avLst/>
          </a:prstGeom>
          <a:noFill/>
          <a:ln cap="flat" cmpd="sng" w="50800">
            <a:solidFill>
              <a:srgbClr val="80FAE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g2e0a2c255f7_0_127"/>
          <p:cNvSpPr/>
          <p:nvPr/>
        </p:nvSpPr>
        <p:spPr>
          <a:xfrm>
            <a:off x="16258032" y="8178800"/>
            <a:ext cx="4089900" cy="4089300"/>
          </a:xfrm>
          <a:prstGeom prst="ellipse">
            <a:avLst/>
          </a:prstGeom>
          <a:noFill/>
          <a:ln cap="flat" cmpd="sng" w="50800">
            <a:solidFill>
              <a:srgbClr val="80FAE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g2e0a2c255f7_0_127"/>
          <p:cNvSpPr/>
          <p:nvPr/>
        </p:nvSpPr>
        <p:spPr>
          <a:xfrm>
            <a:off x="17464683" y="4978400"/>
            <a:ext cx="1663800" cy="863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80FAE6"/>
              </a:buClr>
              <a:buSzPts val="4800"/>
              <a:buFont typeface="Turret Road ExtraBold"/>
              <a:buNone/>
            </a:pPr>
            <a:r>
              <a:rPr b="0" i="0" lang="en-US" sz="4800" u="none" cap="none" strike="noStrike">
                <a:solidFill>
                  <a:srgbClr val="80FAE6"/>
                </a:solidFill>
                <a:latin typeface="Turret Road ExtraBold"/>
                <a:ea typeface="Turret Road ExtraBold"/>
                <a:cs typeface="Turret Road ExtraBold"/>
                <a:sym typeface="Turret Road ExtraBold"/>
              </a:rPr>
              <a:t>6.7M</a:t>
            </a:r>
            <a:endParaRPr b="0" i="0" sz="4800" u="none" cap="none" strike="noStrike">
              <a:solidFill>
                <a:schemeClr val="dk1"/>
              </a:solidFill>
              <a:latin typeface="Calibri"/>
              <a:ea typeface="Calibri"/>
              <a:cs typeface="Calibri"/>
              <a:sym typeface="Calibri"/>
            </a:endParaRPr>
          </a:p>
        </p:txBody>
      </p:sp>
      <p:sp>
        <p:nvSpPr>
          <p:cNvPr id="158" name="Google Shape;158;g2e0a2c255f7_0_127"/>
          <p:cNvSpPr/>
          <p:nvPr/>
        </p:nvSpPr>
        <p:spPr>
          <a:xfrm>
            <a:off x="17464683" y="9791700"/>
            <a:ext cx="1689300" cy="863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80FAE6"/>
              </a:buClr>
              <a:buSzPts val="4800"/>
              <a:buFont typeface="Turret Road ExtraBold"/>
              <a:buNone/>
            </a:pPr>
            <a:r>
              <a:rPr b="0" i="0" lang="en-US" sz="4800" u="none" cap="none" strike="noStrike">
                <a:solidFill>
                  <a:srgbClr val="80FAE6"/>
                </a:solidFill>
                <a:latin typeface="Turret Road ExtraBold"/>
                <a:ea typeface="Turret Road ExtraBold"/>
                <a:cs typeface="Turret Road ExtraBold"/>
                <a:sym typeface="Turret Road ExtraBold"/>
              </a:rPr>
              <a:t>2.3M</a:t>
            </a:r>
            <a:endParaRPr b="0" i="0" sz="4800" u="none" cap="none" strike="noStrike">
              <a:solidFill>
                <a:schemeClr val="dk1"/>
              </a:solidFill>
              <a:latin typeface="Calibri"/>
              <a:ea typeface="Calibri"/>
              <a:cs typeface="Calibri"/>
              <a:sym typeface="Calibri"/>
            </a:endParaRPr>
          </a:p>
        </p:txBody>
      </p:sp>
      <p:sp>
        <p:nvSpPr>
          <p:cNvPr id="159" name="Google Shape;159;g2e0a2c255f7_0_127"/>
          <p:cNvSpPr/>
          <p:nvPr/>
        </p:nvSpPr>
        <p:spPr>
          <a:xfrm>
            <a:off x="17502788" y="6858000"/>
            <a:ext cx="1600500" cy="863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80FAE6"/>
              </a:buClr>
              <a:buSzPts val="4800"/>
              <a:buFont typeface="Turret Road ExtraBold"/>
              <a:buNone/>
            </a:pPr>
            <a:r>
              <a:rPr b="0" i="0" lang="en-US" sz="4800" u="none" cap="none" strike="noStrike">
                <a:solidFill>
                  <a:srgbClr val="80FAE6"/>
                </a:solidFill>
                <a:latin typeface="Turret Road ExtraBold"/>
                <a:ea typeface="Turret Road ExtraBold"/>
                <a:cs typeface="Turret Road ExtraBold"/>
                <a:sym typeface="Turret Road ExtraBold"/>
              </a:rPr>
              <a:t>4.4M</a:t>
            </a:r>
            <a:endParaRPr b="0" i="0" sz="4800" u="none" cap="none" strike="noStrike">
              <a:solidFill>
                <a:schemeClr val="dk1"/>
              </a:solidFill>
              <a:latin typeface="Calibri"/>
              <a:ea typeface="Calibri"/>
              <a:cs typeface="Calibri"/>
              <a:sym typeface="Calibri"/>
            </a:endParaRPr>
          </a:p>
        </p:txBody>
      </p:sp>
      <p:sp>
        <p:nvSpPr>
          <p:cNvPr id="160" name="Google Shape;160;g2e0a2c255f7_0_12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1" name="Google Shape;161;g2e0a2c255f7_0_12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62" name="Google Shape;162;g2e0a2c255f7_0_127"/>
          <p:cNvSpPr/>
          <p:nvPr/>
        </p:nvSpPr>
        <p:spPr>
          <a:xfrm>
            <a:off x="3734267" y="3594100"/>
            <a:ext cx="84594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3" name="Google Shape;163;g2e0a2c255f7_0_127"/>
          <p:cNvPicPr preferRelativeResize="0"/>
          <p:nvPr/>
        </p:nvPicPr>
        <p:blipFill rotWithShape="1">
          <a:blip r:embed="rId5">
            <a:alphaModFix/>
          </a:blip>
          <a:srcRect b="0" l="0" r="0" t="0"/>
          <a:stretch/>
        </p:blipFill>
        <p:spPr>
          <a:xfrm>
            <a:off x="3708864" y="3568700"/>
            <a:ext cx="1365796" cy="1168400"/>
          </a:xfrm>
          <a:prstGeom prst="rect">
            <a:avLst/>
          </a:prstGeom>
          <a:noFill/>
          <a:ln>
            <a:noFill/>
          </a:ln>
        </p:spPr>
      </p:pic>
      <p:sp>
        <p:nvSpPr>
          <p:cNvPr id="164" name="Google Shape;164;g2e0a2c255f7_0_127"/>
          <p:cNvSpPr/>
          <p:nvPr/>
        </p:nvSpPr>
        <p:spPr>
          <a:xfrm>
            <a:off x="3734267" y="50165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g2e0a2c255f7_0_127"/>
          <p:cNvSpPr/>
          <p:nvPr/>
        </p:nvSpPr>
        <p:spPr>
          <a:xfrm>
            <a:off x="3734267" y="50165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66" name="Google Shape;166;g2e0a2c255f7_0_127"/>
          <p:cNvSpPr/>
          <p:nvPr/>
        </p:nvSpPr>
        <p:spPr>
          <a:xfrm>
            <a:off x="3734267" y="6946900"/>
            <a:ext cx="84594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7" name="Google Shape;167;g2e0a2c255f7_0_127"/>
          <p:cNvPicPr preferRelativeResize="0"/>
          <p:nvPr/>
        </p:nvPicPr>
        <p:blipFill rotWithShape="1">
          <a:blip r:embed="rId6">
            <a:alphaModFix/>
          </a:blip>
          <a:srcRect b="0" l="0" r="0" t="0"/>
          <a:stretch/>
        </p:blipFill>
        <p:spPr>
          <a:xfrm>
            <a:off x="3708864" y="6921500"/>
            <a:ext cx="1447981" cy="1168400"/>
          </a:xfrm>
          <a:prstGeom prst="rect">
            <a:avLst/>
          </a:prstGeom>
          <a:noFill/>
          <a:ln>
            <a:noFill/>
          </a:ln>
        </p:spPr>
      </p:pic>
      <p:sp>
        <p:nvSpPr>
          <p:cNvPr id="168" name="Google Shape;168;g2e0a2c255f7_0_127"/>
          <p:cNvSpPr/>
          <p:nvPr/>
        </p:nvSpPr>
        <p:spPr>
          <a:xfrm>
            <a:off x="3734267" y="83693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g2e0a2c255f7_0_127"/>
          <p:cNvSpPr/>
          <p:nvPr/>
        </p:nvSpPr>
        <p:spPr>
          <a:xfrm>
            <a:off x="3734267" y="83693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170" name="Google Shape;170;g2e0a2c255f7_0_127"/>
          <p:cNvSpPr/>
          <p:nvPr/>
        </p:nvSpPr>
        <p:spPr>
          <a:xfrm>
            <a:off x="3734267" y="10299700"/>
            <a:ext cx="84594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1" name="Google Shape;171;g2e0a2c255f7_0_127"/>
          <p:cNvPicPr preferRelativeResize="0"/>
          <p:nvPr/>
        </p:nvPicPr>
        <p:blipFill rotWithShape="1">
          <a:blip r:embed="rId7">
            <a:alphaModFix/>
          </a:blip>
          <a:srcRect b="0" l="0" r="0" t="0"/>
          <a:stretch/>
        </p:blipFill>
        <p:spPr>
          <a:xfrm>
            <a:off x="3708864" y="10274300"/>
            <a:ext cx="1392095" cy="1168400"/>
          </a:xfrm>
          <a:prstGeom prst="rect">
            <a:avLst/>
          </a:prstGeom>
          <a:noFill/>
          <a:ln>
            <a:noFill/>
          </a:ln>
        </p:spPr>
      </p:pic>
      <p:sp>
        <p:nvSpPr>
          <p:cNvPr id="172" name="Google Shape;172;g2e0a2c255f7_0_127"/>
          <p:cNvSpPr/>
          <p:nvPr/>
        </p:nvSpPr>
        <p:spPr>
          <a:xfrm>
            <a:off x="3734267" y="117221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g2e0a2c255f7_0_127"/>
          <p:cNvSpPr/>
          <p:nvPr/>
        </p:nvSpPr>
        <p:spPr>
          <a:xfrm>
            <a:off x="3734267" y="117221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3135"/>
        </a:solidFill>
      </p:bgPr>
    </p:bg>
    <p:spTree>
      <p:nvGrpSpPr>
        <p:cNvPr id="178" name="Shape 178"/>
        <p:cNvGrpSpPr/>
        <p:nvPr/>
      </p:nvGrpSpPr>
      <p:grpSpPr>
        <a:xfrm>
          <a:off x="0" y="0"/>
          <a:ext cx="0" cy="0"/>
          <a:chOff x="0" y="0"/>
          <a:chExt cx="0" cy="0"/>
        </a:xfrm>
      </p:grpSpPr>
      <p:pic>
        <p:nvPicPr>
          <p:cNvPr descr=" " id="179" name="Google Shape;179;g2e0a2c255f7_0_155"/>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80" name="Google Shape;180;g2e0a2c255f7_0_15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1" name="Google Shape;181;g2e0a2c255f7_0_15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82" name="Google Shape;182;g2e0a2c255f7_0_155"/>
          <p:cNvSpPr/>
          <p:nvPr/>
        </p:nvSpPr>
        <p:spPr>
          <a:xfrm>
            <a:off x="8598975" y="1022350"/>
            <a:ext cx="7201800" cy="1714500"/>
          </a:xfrm>
          <a:prstGeom prst="rect">
            <a:avLst/>
          </a:prstGeom>
          <a:noFill/>
          <a:ln cap="flat" cmpd="sng" w="50800">
            <a:solidFill>
              <a:srgbClr val="80FAE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g2e0a2c255f7_0_155"/>
          <p:cNvSpPr/>
          <p:nvPr/>
        </p:nvSpPr>
        <p:spPr>
          <a:xfrm>
            <a:off x="9361070" y="1327150"/>
            <a:ext cx="6016200" cy="144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3FDEA"/>
              </a:buClr>
              <a:buSzPts val="8000"/>
              <a:buFont typeface="Turret Road ExtraBold"/>
              <a:buNone/>
            </a:pPr>
            <a:r>
              <a:rPr b="0" i="0" lang="en-US" sz="8000" u="none" cap="none" strike="noStrike">
                <a:solidFill>
                  <a:srgbClr val="83FDEA"/>
                </a:solidFill>
                <a:latin typeface="Turret Road ExtraBold"/>
                <a:ea typeface="Turret Road ExtraBold"/>
                <a:cs typeface="Turret Road ExtraBold"/>
                <a:sym typeface="Turret Road ExtraBold"/>
              </a:rPr>
              <a:t>Pricing Plan</a:t>
            </a:r>
            <a:endParaRPr b="0" i="0" sz="8000" u="none" cap="none" strike="noStrike">
              <a:solidFill>
                <a:schemeClr val="dk1"/>
              </a:solidFill>
              <a:latin typeface="Calibri"/>
              <a:ea typeface="Calibri"/>
              <a:cs typeface="Calibri"/>
              <a:sym typeface="Calibri"/>
            </a:endParaRPr>
          </a:p>
        </p:txBody>
      </p:sp>
      <p:sp>
        <p:nvSpPr>
          <p:cNvPr id="184" name="Google Shape;184;g2e0a2c255f7_0_155"/>
          <p:cNvSpPr/>
          <p:nvPr/>
        </p:nvSpPr>
        <p:spPr>
          <a:xfrm>
            <a:off x="1778222" y="3632200"/>
            <a:ext cx="20843400" cy="807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g2e0a2c255f7_0_155"/>
          <p:cNvSpPr/>
          <p:nvPr/>
        </p:nvSpPr>
        <p:spPr>
          <a:xfrm>
            <a:off x="1778222" y="3632200"/>
            <a:ext cx="6439800" cy="8077200"/>
          </a:xfrm>
          <a:prstGeom prst="rect">
            <a:avLst/>
          </a:prstGeom>
          <a:noFill/>
          <a:ln cap="flat" cmpd="sng" w="50800">
            <a:solidFill>
              <a:srgbClr val="80FAE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6" name="Google Shape;186;g2e0a2c255f7_0_155"/>
          <p:cNvPicPr preferRelativeResize="0"/>
          <p:nvPr/>
        </p:nvPicPr>
        <p:blipFill rotWithShape="1">
          <a:blip r:embed="rId5">
            <a:alphaModFix/>
          </a:blip>
          <a:srcRect b="0" l="0" r="0" t="0"/>
          <a:stretch/>
        </p:blipFill>
        <p:spPr>
          <a:xfrm>
            <a:off x="4250284" y="4063975"/>
            <a:ext cx="1495584" cy="1676425"/>
          </a:xfrm>
          <a:prstGeom prst="rect">
            <a:avLst/>
          </a:prstGeom>
          <a:noFill/>
          <a:ln>
            <a:noFill/>
          </a:ln>
        </p:spPr>
      </p:pic>
      <p:sp>
        <p:nvSpPr>
          <p:cNvPr id="187" name="Google Shape;187;g2e0a2c255f7_0_155"/>
          <p:cNvSpPr/>
          <p:nvPr/>
        </p:nvSpPr>
        <p:spPr>
          <a:xfrm>
            <a:off x="4140718" y="6019800"/>
            <a:ext cx="1714800" cy="863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85FCEC"/>
              </a:buClr>
              <a:buSzPts val="4800"/>
              <a:buFont typeface="Turret Road ExtraBold"/>
              <a:buNone/>
            </a:pPr>
            <a:r>
              <a:rPr b="0" i="0" lang="en-US" sz="4800" u="none" cap="none" strike="noStrike">
                <a:solidFill>
                  <a:srgbClr val="85FCEC"/>
                </a:solidFill>
                <a:latin typeface="Turret Road ExtraBold"/>
                <a:ea typeface="Turret Road ExtraBold"/>
                <a:cs typeface="Turret Road ExtraBold"/>
                <a:sym typeface="Turret Road ExtraBold"/>
              </a:rPr>
              <a:t>Basic</a:t>
            </a:r>
            <a:endParaRPr b="0" i="0" sz="4800" u="none" cap="none" strike="noStrike">
              <a:solidFill>
                <a:schemeClr val="dk1"/>
              </a:solidFill>
              <a:latin typeface="Calibri"/>
              <a:ea typeface="Calibri"/>
              <a:cs typeface="Calibri"/>
              <a:sym typeface="Calibri"/>
            </a:endParaRPr>
          </a:p>
        </p:txBody>
      </p:sp>
      <p:sp>
        <p:nvSpPr>
          <p:cNvPr id="188" name="Google Shape;188;g2e0a2c255f7_0_155"/>
          <p:cNvSpPr/>
          <p:nvPr/>
        </p:nvSpPr>
        <p:spPr>
          <a:xfrm>
            <a:off x="2235479" y="69850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189" name="Google Shape;189;g2e0a2c255f7_0_155"/>
          <p:cNvSpPr/>
          <p:nvPr/>
        </p:nvSpPr>
        <p:spPr>
          <a:xfrm>
            <a:off x="3410376" y="10591800"/>
            <a:ext cx="3175500" cy="863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Turret Road ExtraBold"/>
              <a:buNone/>
            </a:pPr>
            <a:r>
              <a:rPr b="0" i="0" lang="en-US" sz="4800" u="none" cap="none" strike="noStrike">
                <a:solidFill>
                  <a:srgbClr val="FFFFFF"/>
                </a:solidFill>
                <a:latin typeface="Turret Road ExtraBold"/>
                <a:ea typeface="Turret Road ExtraBold"/>
                <a:cs typeface="Turret Road ExtraBold"/>
                <a:sym typeface="Turret Road ExtraBold"/>
              </a:rPr>
              <a:t>$10/month</a:t>
            </a:r>
            <a:endParaRPr b="0" i="0" sz="4800" u="none" cap="none" strike="noStrike">
              <a:solidFill>
                <a:schemeClr val="dk1"/>
              </a:solidFill>
              <a:latin typeface="Calibri"/>
              <a:ea typeface="Calibri"/>
              <a:cs typeface="Calibri"/>
              <a:sym typeface="Calibri"/>
            </a:endParaRPr>
          </a:p>
        </p:txBody>
      </p:sp>
      <p:sp>
        <p:nvSpPr>
          <p:cNvPr id="190" name="Google Shape;190;g2e0a2c255f7_0_155"/>
          <p:cNvSpPr/>
          <p:nvPr/>
        </p:nvSpPr>
        <p:spPr>
          <a:xfrm>
            <a:off x="8980022" y="3632200"/>
            <a:ext cx="6439800" cy="8077200"/>
          </a:xfrm>
          <a:prstGeom prst="rect">
            <a:avLst/>
          </a:prstGeom>
          <a:noFill/>
          <a:ln cap="flat" cmpd="sng" w="50800">
            <a:solidFill>
              <a:srgbClr val="80FAE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1" name="Google Shape;191;g2e0a2c255f7_0_155"/>
          <p:cNvPicPr preferRelativeResize="0"/>
          <p:nvPr/>
        </p:nvPicPr>
        <p:blipFill rotWithShape="1">
          <a:blip r:embed="rId6">
            <a:alphaModFix/>
          </a:blip>
          <a:srcRect b="0" l="0" r="0" t="0"/>
          <a:stretch/>
        </p:blipFill>
        <p:spPr>
          <a:xfrm>
            <a:off x="11361570" y="4064000"/>
            <a:ext cx="1676613" cy="1676412"/>
          </a:xfrm>
          <a:prstGeom prst="rect">
            <a:avLst/>
          </a:prstGeom>
          <a:noFill/>
          <a:ln>
            <a:noFill/>
          </a:ln>
        </p:spPr>
      </p:pic>
      <p:sp>
        <p:nvSpPr>
          <p:cNvPr id="192" name="Google Shape;192;g2e0a2c255f7_0_155"/>
          <p:cNvSpPr/>
          <p:nvPr/>
        </p:nvSpPr>
        <p:spPr>
          <a:xfrm>
            <a:off x="11494937" y="6019800"/>
            <a:ext cx="1410000" cy="863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85FCEC"/>
              </a:buClr>
              <a:buSzPts val="4800"/>
              <a:buFont typeface="Turret Road ExtraBold"/>
              <a:buNone/>
            </a:pPr>
            <a:r>
              <a:rPr b="0" i="0" lang="en-US" sz="4800" u="none" cap="none" strike="noStrike">
                <a:solidFill>
                  <a:srgbClr val="85FCEC"/>
                </a:solidFill>
                <a:latin typeface="Turret Road ExtraBold"/>
                <a:ea typeface="Turret Road ExtraBold"/>
                <a:cs typeface="Turret Road ExtraBold"/>
                <a:sym typeface="Turret Road ExtraBold"/>
              </a:rPr>
              <a:t>Elite</a:t>
            </a:r>
            <a:endParaRPr b="0" i="0" sz="4800" u="none" cap="none" strike="noStrike">
              <a:solidFill>
                <a:schemeClr val="dk1"/>
              </a:solidFill>
              <a:latin typeface="Calibri"/>
              <a:ea typeface="Calibri"/>
              <a:cs typeface="Calibri"/>
              <a:sym typeface="Calibri"/>
            </a:endParaRPr>
          </a:p>
        </p:txBody>
      </p:sp>
      <p:sp>
        <p:nvSpPr>
          <p:cNvPr id="193" name="Google Shape;193;g2e0a2c255f7_0_155"/>
          <p:cNvSpPr/>
          <p:nvPr/>
        </p:nvSpPr>
        <p:spPr>
          <a:xfrm>
            <a:off x="9437280" y="69850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Ability to form larger parties with adventurers.</a:t>
            </a:r>
            <a:endParaRPr b="0" i="0" sz="3200" u="none" cap="none" strike="noStrike">
              <a:solidFill>
                <a:schemeClr val="dk1"/>
              </a:solidFill>
              <a:latin typeface="Calibri"/>
              <a:ea typeface="Calibri"/>
              <a:cs typeface="Calibri"/>
              <a:sym typeface="Calibri"/>
            </a:endParaRPr>
          </a:p>
        </p:txBody>
      </p:sp>
      <p:sp>
        <p:nvSpPr>
          <p:cNvPr id="194" name="Google Shape;194;g2e0a2c255f7_0_155"/>
          <p:cNvSpPr/>
          <p:nvPr/>
        </p:nvSpPr>
        <p:spPr>
          <a:xfrm>
            <a:off x="10516914" y="10591800"/>
            <a:ext cx="3366000" cy="863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Turret Road ExtraBold"/>
              <a:buNone/>
            </a:pPr>
            <a:r>
              <a:rPr b="0" i="0" lang="en-US" sz="4800" u="none" cap="none" strike="noStrike">
                <a:solidFill>
                  <a:srgbClr val="FFFFFF"/>
                </a:solidFill>
                <a:latin typeface="Turret Road ExtraBold"/>
                <a:ea typeface="Turret Road ExtraBold"/>
                <a:cs typeface="Turret Road ExtraBold"/>
                <a:sym typeface="Turret Road ExtraBold"/>
              </a:rPr>
              <a:t>$50/month</a:t>
            </a:r>
            <a:endParaRPr b="0" i="0" sz="4800" u="none" cap="none" strike="noStrike">
              <a:solidFill>
                <a:schemeClr val="dk1"/>
              </a:solidFill>
              <a:latin typeface="Calibri"/>
              <a:ea typeface="Calibri"/>
              <a:cs typeface="Calibri"/>
              <a:sym typeface="Calibri"/>
            </a:endParaRPr>
          </a:p>
        </p:txBody>
      </p:sp>
      <p:sp>
        <p:nvSpPr>
          <p:cNvPr id="195" name="Google Shape;195;g2e0a2c255f7_0_155"/>
          <p:cNvSpPr/>
          <p:nvPr/>
        </p:nvSpPr>
        <p:spPr>
          <a:xfrm>
            <a:off x="16181822" y="3632200"/>
            <a:ext cx="6439800" cy="8077200"/>
          </a:xfrm>
          <a:prstGeom prst="rect">
            <a:avLst/>
          </a:prstGeom>
          <a:noFill/>
          <a:ln cap="flat" cmpd="sng" w="50800">
            <a:solidFill>
              <a:srgbClr val="80FAE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6" name="Google Shape;196;g2e0a2c255f7_0_155"/>
          <p:cNvPicPr preferRelativeResize="0"/>
          <p:nvPr/>
        </p:nvPicPr>
        <p:blipFill rotWithShape="1">
          <a:blip r:embed="rId7">
            <a:alphaModFix/>
          </a:blip>
          <a:srcRect b="0" l="0" r="0" t="0"/>
          <a:stretch/>
        </p:blipFill>
        <p:spPr>
          <a:xfrm>
            <a:off x="18509178" y="4064000"/>
            <a:ext cx="1784998" cy="1676400"/>
          </a:xfrm>
          <a:prstGeom prst="rect">
            <a:avLst/>
          </a:prstGeom>
          <a:noFill/>
          <a:ln>
            <a:noFill/>
          </a:ln>
        </p:spPr>
      </p:pic>
      <p:sp>
        <p:nvSpPr>
          <p:cNvPr id="197" name="Google Shape;197;g2e0a2c255f7_0_155"/>
          <p:cNvSpPr/>
          <p:nvPr/>
        </p:nvSpPr>
        <p:spPr>
          <a:xfrm>
            <a:off x="17839380" y="6019800"/>
            <a:ext cx="3124500" cy="863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85FCEC"/>
              </a:buClr>
              <a:buSzPts val="4800"/>
              <a:buFont typeface="Turret Road ExtraBold"/>
              <a:buNone/>
            </a:pPr>
            <a:r>
              <a:rPr b="0" i="0" lang="en-US" sz="4800" u="none" cap="none" strike="noStrike">
                <a:solidFill>
                  <a:srgbClr val="85FCEC"/>
                </a:solidFill>
                <a:latin typeface="Turret Road ExtraBold"/>
                <a:ea typeface="Turret Road ExtraBold"/>
                <a:cs typeface="Turret Road ExtraBold"/>
                <a:sym typeface="Turret Road ExtraBold"/>
              </a:rPr>
              <a:t>Legendary</a:t>
            </a:r>
            <a:endParaRPr b="0" i="0" sz="4800" u="none" cap="none" strike="noStrike">
              <a:solidFill>
                <a:schemeClr val="dk1"/>
              </a:solidFill>
              <a:latin typeface="Calibri"/>
              <a:ea typeface="Calibri"/>
              <a:cs typeface="Calibri"/>
              <a:sym typeface="Calibri"/>
            </a:endParaRPr>
          </a:p>
        </p:txBody>
      </p:sp>
      <p:sp>
        <p:nvSpPr>
          <p:cNvPr id="198" name="Google Shape;198;g2e0a2c255f7_0_155"/>
          <p:cNvSpPr/>
          <p:nvPr/>
        </p:nvSpPr>
        <p:spPr>
          <a:xfrm>
            <a:off x="16639080" y="69850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Access to the most challenging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The ability to form the largest parties.</a:t>
            </a:r>
            <a:endParaRPr b="0" i="0" sz="3200" u="none" cap="none" strike="noStrike">
              <a:solidFill>
                <a:schemeClr val="dk1"/>
              </a:solidFill>
              <a:latin typeface="Calibri"/>
              <a:ea typeface="Calibri"/>
              <a:cs typeface="Calibri"/>
              <a:sym typeface="Calibri"/>
            </a:endParaRPr>
          </a:p>
        </p:txBody>
      </p:sp>
      <p:sp>
        <p:nvSpPr>
          <p:cNvPr id="199" name="Google Shape;199;g2e0a2c255f7_0_155"/>
          <p:cNvSpPr/>
          <p:nvPr/>
        </p:nvSpPr>
        <p:spPr>
          <a:xfrm>
            <a:off x="17617102" y="10591800"/>
            <a:ext cx="3569100" cy="863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Turret Road ExtraBold"/>
              <a:buNone/>
            </a:pPr>
            <a:r>
              <a:rPr b="0" i="0" lang="en-US" sz="4800" u="none" cap="none" strike="noStrike">
                <a:solidFill>
                  <a:srgbClr val="FFFFFF"/>
                </a:solidFill>
                <a:latin typeface="Turret Road ExtraBold"/>
                <a:ea typeface="Turret Road ExtraBold"/>
                <a:cs typeface="Turret Road ExtraBold"/>
                <a:sym typeface="Turret Road ExtraBold"/>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2024-05-28T08:34:04Z</dcterms:created>
  <dc:creator>PptxGenJS</dc:creator>
</cp:coreProperties>
</file>